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92" r:id="rId2"/>
  </p:sldMasterIdLst>
  <p:notesMasterIdLst>
    <p:notesMasterId r:id="rId38"/>
  </p:notesMasterIdLst>
  <p:handoutMasterIdLst>
    <p:handoutMasterId r:id="rId39"/>
  </p:handoutMasterIdLst>
  <p:sldIdLst>
    <p:sldId id="264" r:id="rId3"/>
    <p:sldId id="282" r:id="rId4"/>
    <p:sldId id="313" r:id="rId5"/>
    <p:sldId id="281" r:id="rId6"/>
    <p:sldId id="310" r:id="rId7"/>
    <p:sldId id="311" r:id="rId8"/>
    <p:sldId id="312" r:id="rId9"/>
    <p:sldId id="309" r:id="rId10"/>
    <p:sldId id="314" r:id="rId11"/>
    <p:sldId id="315" r:id="rId12"/>
    <p:sldId id="283" r:id="rId13"/>
    <p:sldId id="276" r:id="rId14"/>
    <p:sldId id="316" r:id="rId15"/>
    <p:sldId id="298" r:id="rId16"/>
    <p:sldId id="317" r:id="rId17"/>
    <p:sldId id="318" r:id="rId18"/>
    <p:sldId id="285" r:id="rId19"/>
    <p:sldId id="323" r:id="rId20"/>
    <p:sldId id="300" r:id="rId21"/>
    <p:sldId id="301" r:id="rId22"/>
    <p:sldId id="299" r:id="rId23"/>
    <p:sldId id="302" r:id="rId24"/>
    <p:sldId id="288" r:id="rId25"/>
    <p:sldId id="306" r:id="rId26"/>
    <p:sldId id="289" r:id="rId27"/>
    <p:sldId id="290" r:id="rId28"/>
    <p:sldId id="294" r:id="rId29"/>
    <p:sldId id="291" r:id="rId30"/>
    <p:sldId id="303" r:id="rId31"/>
    <p:sldId id="304" r:id="rId32"/>
    <p:sldId id="319" r:id="rId33"/>
    <p:sldId id="307" r:id="rId34"/>
    <p:sldId id="320" r:id="rId35"/>
    <p:sldId id="321" r:id="rId36"/>
    <p:sldId id="322" r:id="rId37"/>
  </p:sldIdLst>
  <p:sldSz cx="9144000" cy="6858000" type="screen4x3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howGuides="1">
      <p:cViewPr varScale="1">
        <p:scale>
          <a:sx n="113" d="100"/>
          <a:sy n="113" d="100"/>
        </p:scale>
        <p:origin x="-1488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87D8F6-5DE7-4BF4-A1AA-2FB8415B2191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0D85A66-0D10-4338-AA33-2A7882A44779}">
      <dgm:prSet phldrT="[Text]"/>
      <dgm:spPr/>
      <dgm:t>
        <a:bodyPr/>
        <a:lstStyle/>
        <a:p>
          <a:r>
            <a:rPr lang="es-PE" dirty="0" smtClean="0"/>
            <a:t>Promedio del Curso</a:t>
          </a:r>
          <a:endParaRPr lang="en-US" dirty="0"/>
        </a:p>
      </dgm:t>
    </dgm:pt>
    <dgm:pt modelId="{9E46414B-50A1-4C30-ACFE-56F43C0E43A0}" type="parTrans" cxnId="{DD88F50E-A4E2-4CBD-9381-D7333F3A7C2A}">
      <dgm:prSet/>
      <dgm:spPr/>
      <dgm:t>
        <a:bodyPr/>
        <a:lstStyle/>
        <a:p>
          <a:endParaRPr lang="en-US"/>
        </a:p>
      </dgm:t>
    </dgm:pt>
    <dgm:pt modelId="{7FEDDCE8-CF15-4A3A-ABB7-A07C9660735D}" type="sibTrans" cxnId="{DD88F50E-A4E2-4CBD-9381-D7333F3A7C2A}">
      <dgm:prSet/>
      <dgm:spPr/>
      <dgm:t>
        <a:bodyPr/>
        <a:lstStyle/>
        <a:p>
          <a:endParaRPr lang="en-US"/>
        </a:p>
      </dgm:t>
    </dgm:pt>
    <dgm:pt modelId="{52D03883-0DA6-46F1-915D-D073D9379B60}">
      <dgm:prSet phldrT="[Text]"/>
      <dgm:spPr/>
      <dgm:t>
        <a:bodyPr/>
        <a:lstStyle/>
        <a:p>
          <a:r>
            <a:rPr lang="es-PE" dirty="0" smtClean="0"/>
            <a:t>Examen </a:t>
          </a:r>
          <a:r>
            <a:rPr lang="es-PE" dirty="0" smtClean="0"/>
            <a:t>Parcial (EP)</a:t>
          </a:r>
          <a:endParaRPr lang="en-US" dirty="0"/>
        </a:p>
      </dgm:t>
    </dgm:pt>
    <dgm:pt modelId="{1CB6AE4E-A992-41E5-A09E-7F65AADF02E3}" type="parTrans" cxnId="{180DF284-22B7-4BD9-9BE3-F665DFFE1DB0}">
      <dgm:prSet/>
      <dgm:spPr/>
      <dgm:t>
        <a:bodyPr/>
        <a:lstStyle/>
        <a:p>
          <a:endParaRPr lang="en-US"/>
        </a:p>
      </dgm:t>
    </dgm:pt>
    <dgm:pt modelId="{2E42B4D2-F755-43CB-A4B9-3C5BBEF94F20}" type="sibTrans" cxnId="{180DF284-22B7-4BD9-9BE3-F665DFFE1DB0}">
      <dgm:prSet/>
      <dgm:spPr/>
      <dgm:t>
        <a:bodyPr/>
        <a:lstStyle/>
        <a:p>
          <a:endParaRPr lang="en-US"/>
        </a:p>
      </dgm:t>
    </dgm:pt>
    <dgm:pt modelId="{D17933CF-C35B-434E-A98F-86FB952A6188}">
      <dgm:prSet phldrT="[Text]"/>
      <dgm:spPr/>
      <dgm:t>
        <a:bodyPr/>
        <a:lstStyle/>
        <a:p>
          <a:r>
            <a:rPr lang="es-PE" dirty="0" smtClean="0"/>
            <a:t>Examen Final </a:t>
          </a:r>
          <a:r>
            <a:rPr lang="es-PE" dirty="0" smtClean="0"/>
            <a:t> (EF)</a:t>
          </a:r>
          <a:endParaRPr lang="en-US" dirty="0"/>
        </a:p>
      </dgm:t>
    </dgm:pt>
    <dgm:pt modelId="{A607FC1B-6094-408E-A819-FA9B80DFF266}" type="parTrans" cxnId="{46EB36E6-91B2-44EC-A76F-5001D8F993D4}">
      <dgm:prSet/>
      <dgm:spPr/>
      <dgm:t>
        <a:bodyPr/>
        <a:lstStyle/>
        <a:p>
          <a:endParaRPr lang="en-US"/>
        </a:p>
      </dgm:t>
    </dgm:pt>
    <dgm:pt modelId="{E951371B-0DB4-415A-AD45-247972071850}" type="sibTrans" cxnId="{46EB36E6-91B2-44EC-A76F-5001D8F993D4}">
      <dgm:prSet/>
      <dgm:spPr/>
      <dgm:t>
        <a:bodyPr/>
        <a:lstStyle/>
        <a:p>
          <a:endParaRPr lang="en-US"/>
        </a:p>
      </dgm:t>
    </dgm:pt>
    <dgm:pt modelId="{17C155C3-032F-4E95-8B04-EA95DED089F1}">
      <dgm:prSet phldrT="[Text]"/>
      <dgm:spPr/>
      <dgm:t>
        <a:bodyPr/>
        <a:lstStyle/>
        <a:p>
          <a:r>
            <a:rPr lang="es-PE" dirty="0" smtClean="0"/>
            <a:t>4 Prácticas Calificadas</a:t>
          </a:r>
          <a:endParaRPr lang="en-US" dirty="0"/>
        </a:p>
      </dgm:t>
    </dgm:pt>
    <dgm:pt modelId="{3E1D96C7-941A-4C79-B66E-182958A0FF48}" type="parTrans" cxnId="{016B34FB-91C5-43C4-BF7C-5A5FBBA6630C}">
      <dgm:prSet/>
      <dgm:spPr/>
      <dgm:t>
        <a:bodyPr/>
        <a:lstStyle/>
        <a:p>
          <a:endParaRPr lang="en-US"/>
        </a:p>
      </dgm:t>
    </dgm:pt>
    <dgm:pt modelId="{E43DDE65-1073-4050-9E50-B4FCDB060A07}" type="sibTrans" cxnId="{016B34FB-91C5-43C4-BF7C-5A5FBBA6630C}">
      <dgm:prSet/>
      <dgm:spPr/>
      <dgm:t>
        <a:bodyPr/>
        <a:lstStyle/>
        <a:p>
          <a:endParaRPr lang="en-US"/>
        </a:p>
      </dgm:t>
    </dgm:pt>
    <dgm:pt modelId="{1607FC83-E434-4DF2-A8B1-1FC59D523559}">
      <dgm:prSet phldrT="[Text]"/>
      <dgm:spPr/>
      <dgm:t>
        <a:bodyPr/>
        <a:lstStyle/>
        <a:p>
          <a:r>
            <a:rPr lang="es-PE" dirty="0" smtClean="0"/>
            <a:t>Proyecto (no eliminable)</a:t>
          </a:r>
          <a:endParaRPr lang="en-US" dirty="0"/>
        </a:p>
      </dgm:t>
    </dgm:pt>
    <dgm:pt modelId="{3612652A-4768-42C7-BFA0-38905F66B6F9}" type="parTrans" cxnId="{D298B6DD-59DC-4C65-8587-FD378EA4D22D}">
      <dgm:prSet/>
      <dgm:spPr/>
      <dgm:t>
        <a:bodyPr/>
        <a:lstStyle/>
        <a:p>
          <a:endParaRPr lang="en-US"/>
        </a:p>
      </dgm:t>
    </dgm:pt>
    <dgm:pt modelId="{182B87D4-1B39-4D24-A7B3-C78F3CEBF5EF}" type="sibTrans" cxnId="{D298B6DD-59DC-4C65-8587-FD378EA4D22D}">
      <dgm:prSet/>
      <dgm:spPr/>
      <dgm:t>
        <a:bodyPr/>
        <a:lstStyle/>
        <a:p>
          <a:endParaRPr lang="en-US"/>
        </a:p>
      </dgm:t>
    </dgm:pt>
    <dgm:pt modelId="{6023255F-147B-468B-89DA-C9621C48F8A8}" type="pres">
      <dgm:prSet presAssocID="{9587D8F6-5DE7-4BF4-A1AA-2FB8415B2191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2B8C0ED-BAF9-4467-B8E2-3181D504661C}" type="pres">
      <dgm:prSet presAssocID="{70D85A66-0D10-4338-AA33-2A7882A44779}" presName="centerShape" presStyleLbl="node0" presStyleIdx="0" presStyleCnt="1"/>
      <dgm:spPr/>
      <dgm:t>
        <a:bodyPr/>
        <a:lstStyle/>
        <a:p>
          <a:endParaRPr lang="en-US"/>
        </a:p>
      </dgm:t>
    </dgm:pt>
    <dgm:pt modelId="{BF7BAAF8-4935-4A6F-8BA2-8F5FA7E2790B}" type="pres">
      <dgm:prSet presAssocID="{1CB6AE4E-A992-41E5-A09E-7F65AADF02E3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1B1869B9-61AC-45E6-BF91-CFE4B531298F}" type="pres">
      <dgm:prSet presAssocID="{52D03883-0DA6-46F1-915D-D073D9379B60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ED1BBD-91AA-4D7C-829E-8A352C45BD9D}" type="pres">
      <dgm:prSet presAssocID="{A607FC1B-6094-408E-A819-FA9B80DFF266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53FD7A80-0FFC-428B-A27E-FF989084ADD8}" type="pres">
      <dgm:prSet presAssocID="{D17933CF-C35B-434E-A98F-86FB952A618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2341C1-E8D8-426D-8CCA-5694BF854FBC}" type="pres">
      <dgm:prSet presAssocID="{3E1D96C7-941A-4C79-B66E-182958A0FF48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72E486C4-71D0-41B1-9B81-1AE602AF4566}" type="pres">
      <dgm:prSet presAssocID="{17C155C3-032F-4E95-8B04-EA95DED089F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D5A464-E8C1-4C65-AF8A-C9B91C25B661}" type="pres">
      <dgm:prSet presAssocID="{3612652A-4768-42C7-BFA0-38905F66B6F9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E5BE21FF-20AD-4F32-846B-736EEACE46B4}" type="pres">
      <dgm:prSet presAssocID="{1607FC83-E434-4DF2-A8B1-1FC59D52355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D42925E-4BF5-49A8-A3AB-B9FFB33D4C52}" type="presOf" srcId="{3612652A-4768-42C7-BFA0-38905F66B6F9}" destId="{E2D5A464-E8C1-4C65-AF8A-C9B91C25B661}" srcOrd="0" destOrd="0" presId="urn:microsoft.com/office/officeart/2005/8/layout/radial4"/>
    <dgm:cxn modelId="{33995D4B-D794-4269-A4AC-42074A4F1DD3}" type="presOf" srcId="{3E1D96C7-941A-4C79-B66E-182958A0FF48}" destId="{8E2341C1-E8D8-426D-8CCA-5694BF854FBC}" srcOrd="0" destOrd="0" presId="urn:microsoft.com/office/officeart/2005/8/layout/radial4"/>
    <dgm:cxn modelId="{016B34FB-91C5-43C4-BF7C-5A5FBBA6630C}" srcId="{70D85A66-0D10-4338-AA33-2A7882A44779}" destId="{17C155C3-032F-4E95-8B04-EA95DED089F1}" srcOrd="2" destOrd="0" parTransId="{3E1D96C7-941A-4C79-B66E-182958A0FF48}" sibTransId="{E43DDE65-1073-4050-9E50-B4FCDB060A07}"/>
    <dgm:cxn modelId="{E8A4A527-6299-4E9E-A96A-C2B8FC846EF7}" type="presOf" srcId="{52D03883-0DA6-46F1-915D-D073D9379B60}" destId="{1B1869B9-61AC-45E6-BF91-CFE4B531298F}" srcOrd="0" destOrd="0" presId="urn:microsoft.com/office/officeart/2005/8/layout/radial4"/>
    <dgm:cxn modelId="{B69A6419-D56D-4499-82AB-1C914C5B8A88}" type="presOf" srcId="{70D85A66-0D10-4338-AA33-2A7882A44779}" destId="{92B8C0ED-BAF9-4467-B8E2-3181D504661C}" srcOrd="0" destOrd="0" presId="urn:microsoft.com/office/officeart/2005/8/layout/radial4"/>
    <dgm:cxn modelId="{B69B9373-9D25-4075-B152-089691B326DF}" type="presOf" srcId="{1607FC83-E434-4DF2-A8B1-1FC59D523559}" destId="{E5BE21FF-20AD-4F32-846B-736EEACE46B4}" srcOrd="0" destOrd="0" presId="urn:microsoft.com/office/officeart/2005/8/layout/radial4"/>
    <dgm:cxn modelId="{DD88F50E-A4E2-4CBD-9381-D7333F3A7C2A}" srcId="{9587D8F6-5DE7-4BF4-A1AA-2FB8415B2191}" destId="{70D85A66-0D10-4338-AA33-2A7882A44779}" srcOrd="0" destOrd="0" parTransId="{9E46414B-50A1-4C30-ACFE-56F43C0E43A0}" sibTransId="{7FEDDCE8-CF15-4A3A-ABB7-A07C9660735D}"/>
    <dgm:cxn modelId="{EA99CC39-CD2A-4CD0-9F01-83E3E56A0919}" type="presOf" srcId="{17C155C3-032F-4E95-8B04-EA95DED089F1}" destId="{72E486C4-71D0-41B1-9B81-1AE602AF4566}" srcOrd="0" destOrd="0" presId="urn:microsoft.com/office/officeart/2005/8/layout/radial4"/>
    <dgm:cxn modelId="{180DF284-22B7-4BD9-9BE3-F665DFFE1DB0}" srcId="{70D85A66-0D10-4338-AA33-2A7882A44779}" destId="{52D03883-0DA6-46F1-915D-D073D9379B60}" srcOrd="0" destOrd="0" parTransId="{1CB6AE4E-A992-41E5-A09E-7F65AADF02E3}" sibTransId="{2E42B4D2-F755-43CB-A4B9-3C5BBEF94F20}"/>
    <dgm:cxn modelId="{87380349-7207-401B-81F8-6340A21153F0}" type="presOf" srcId="{D17933CF-C35B-434E-A98F-86FB952A6188}" destId="{53FD7A80-0FFC-428B-A27E-FF989084ADD8}" srcOrd="0" destOrd="0" presId="urn:microsoft.com/office/officeart/2005/8/layout/radial4"/>
    <dgm:cxn modelId="{46EB36E6-91B2-44EC-A76F-5001D8F993D4}" srcId="{70D85A66-0D10-4338-AA33-2A7882A44779}" destId="{D17933CF-C35B-434E-A98F-86FB952A6188}" srcOrd="1" destOrd="0" parTransId="{A607FC1B-6094-408E-A819-FA9B80DFF266}" sibTransId="{E951371B-0DB4-415A-AD45-247972071850}"/>
    <dgm:cxn modelId="{D298B6DD-59DC-4C65-8587-FD378EA4D22D}" srcId="{70D85A66-0D10-4338-AA33-2A7882A44779}" destId="{1607FC83-E434-4DF2-A8B1-1FC59D523559}" srcOrd="3" destOrd="0" parTransId="{3612652A-4768-42C7-BFA0-38905F66B6F9}" sibTransId="{182B87D4-1B39-4D24-A7B3-C78F3CEBF5EF}"/>
    <dgm:cxn modelId="{54BDB83F-0A44-4706-A7DD-4D120CA9A7DB}" type="presOf" srcId="{A607FC1B-6094-408E-A819-FA9B80DFF266}" destId="{DCED1BBD-91AA-4D7C-829E-8A352C45BD9D}" srcOrd="0" destOrd="0" presId="urn:microsoft.com/office/officeart/2005/8/layout/radial4"/>
    <dgm:cxn modelId="{0DFB5A5F-94A1-4DCC-858F-3A8CCF3E83DA}" type="presOf" srcId="{9587D8F6-5DE7-4BF4-A1AA-2FB8415B2191}" destId="{6023255F-147B-468B-89DA-C9621C48F8A8}" srcOrd="0" destOrd="0" presId="urn:microsoft.com/office/officeart/2005/8/layout/radial4"/>
    <dgm:cxn modelId="{EDC75B78-06C8-4801-BDE4-EE11153C8C0E}" type="presOf" srcId="{1CB6AE4E-A992-41E5-A09E-7F65AADF02E3}" destId="{BF7BAAF8-4935-4A6F-8BA2-8F5FA7E2790B}" srcOrd="0" destOrd="0" presId="urn:microsoft.com/office/officeart/2005/8/layout/radial4"/>
    <dgm:cxn modelId="{F43AC242-785D-40F9-AE37-0F59A3B382E0}" type="presParOf" srcId="{6023255F-147B-468B-89DA-C9621C48F8A8}" destId="{92B8C0ED-BAF9-4467-B8E2-3181D504661C}" srcOrd="0" destOrd="0" presId="urn:microsoft.com/office/officeart/2005/8/layout/radial4"/>
    <dgm:cxn modelId="{F8745D74-D0DF-4EE2-819B-E8F309BC8B23}" type="presParOf" srcId="{6023255F-147B-468B-89DA-C9621C48F8A8}" destId="{BF7BAAF8-4935-4A6F-8BA2-8F5FA7E2790B}" srcOrd="1" destOrd="0" presId="urn:microsoft.com/office/officeart/2005/8/layout/radial4"/>
    <dgm:cxn modelId="{B33A9D3E-E5DB-46E0-9CA4-F157C91148EB}" type="presParOf" srcId="{6023255F-147B-468B-89DA-C9621C48F8A8}" destId="{1B1869B9-61AC-45E6-BF91-CFE4B531298F}" srcOrd="2" destOrd="0" presId="urn:microsoft.com/office/officeart/2005/8/layout/radial4"/>
    <dgm:cxn modelId="{F15AEEC1-F5BF-4E14-8E42-AEAF877B1D0A}" type="presParOf" srcId="{6023255F-147B-468B-89DA-C9621C48F8A8}" destId="{DCED1BBD-91AA-4D7C-829E-8A352C45BD9D}" srcOrd="3" destOrd="0" presId="urn:microsoft.com/office/officeart/2005/8/layout/radial4"/>
    <dgm:cxn modelId="{EAD9E68D-95BC-44F3-84BF-F8C45AE25DA9}" type="presParOf" srcId="{6023255F-147B-468B-89DA-C9621C48F8A8}" destId="{53FD7A80-0FFC-428B-A27E-FF989084ADD8}" srcOrd="4" destOrd="0" presId="urn:microsoft.com/office/officeart/2005/8/layout/radial4"/>
    <dgm:cxn modelId="{8C4565D9-067D-42D2-AABF-5902CD2F2D42}" type="presParOf" srcId="{6023255F-147B-468B-89DA-C9621C48F8A8}" destId="{8E2341C1-E8D8-426D-8CCA-5694BF854FBC}" srcOrd="5" destOrd="0" presId="urn:microsoft.com/office/officeart/2005/8/layout/radial4"/>
    <dgm:cxn modelId="{38BFEFBB-CD8A-4121-911E-358A732B9170}" type="presParOf" srcId="{6023255F-147B-468B-89DA-C9621C48F8A8}" destId="{72E486C4-71D0-41B1-9B81-1AE602AF4566}" srcOrd="6" destOrd="0" presId="urn:microsoft.com/office/officeart/2005/8/layout/radial4"/>
    <dgm:cxn modelId="{7A0BB026-AB48-4921-8D37-C9C919B639BF}" type="presParOf" srcId="{6023255F-147B-468B-89DA-C9621C48F8A8}" destId="{E2D5A464-E8C1-4C65-AF8A-C9B91C25B661}" srcOrd="7" destOrd="0" presId="urn:microsoft.com/office/officeart/2005/8/layout/radial4"/>
    <dgm:cxn modelId="{0D3ABEB4-9924-4445-9BA8-A2245579DA14}" type="presParOf" srcId="{6023255F-147B-468B-89DA-C9621C48F8A8}" destId="{E5BE21FF-20AD-4F32-846B-736EEACE46B4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A24C18-500A-455B-B370-FD484476978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DCB279-07FD-4583-911C-79AD586E7A18}">
      <dgm:prSet phldrT="[Text]"/>
      <dgm:spPr/>
      <dgm:t>
        <a:bodyPr/>
        <a:lstStyle/>
        <a:p>
          <a:r>
            <a:rPr lang="es-PE" dirty="0" smtClean="0"/>
            <a:t>Conjunto unitario de instrucciones que permite  a una computadora realizar funciones diversas, como el tratamiento de textos, el diseño de gráficos, la resolución de problemas matemáticos, el manejo de bancos de datos, etc. (RAE</a:t>
          </a:r>
          <a:r>
            <a:rPr lang="en-US" dirty="0" smtClean="0"/>
            <a:t>)</a:t>
          </a:r>
          <a:endParaRPr lang="en-US" dirty="0"/>
        </a:p>
      </dgm:t>
    </dgm:pt>
    <dgm:pt modelId="{FE9BF43E-58FE-4912-A062-F66892C46FA4}" type="parTrans" cxnId="{BB7A7296-3E99-4869-8A11-B00DF80D1212}">
      <dgm:prSet/>
      <dgm:spPr/>
      <dgm:t>
        <a:bodyPr/>
        <a:lstStyle/>
        <a:p>
          <a:endParaRPr lang="en-US"/>
        </a:p>
      </dgm:t>
    </dgm:pt>
    <dgm:pt modelId="{4ACF0343-962F-435D-A77B-FF7817EB45FC}" type="sibTrans" cxnId="{BB7A7296-3E99-4869-8A11-B00DF80D1212}">
      <dgm:prSet/>
      <dgm:spPr/>
      <dgm:t>
        <a:bodyPr/>
        <a:lstStyle/>
        <a:p>
          <a:endParaRPr lang="en-US"/>
        </a:p>
      </dgm:t>
    </dgm:pt>
    <dgm:pt modelId="{402ED005-CE50-4E22-8EAA-3C7413B465FD}">
      <dgm:prSet phldrT="[Text]"/>
      <dgm:spPr/>
      <dgm:t>
        <a:bodyPr/>
        <a:lstStyle/>
        <a:p>
          <a:r>
            <a:rPr lang="es-PE" dirty="0" smtClean="0"/>
            <a:t>Programa</a:t>
          </a:r>
          <a:endParaRPr lang="en-US" dirty="0"/>
        </a:p>
      </dgm:t>
    </dgm:pt>
    <dgm:pt modelId="{DEB16979-C6BB-40DA-977E-AE0B71F67D70}" type="parTrans" cxnId="{696E7E4F-4C28-4AC8-8938-F5140DECAB2D}">
      <dgm:prSet/>
      <dgm:spPr/>
      <dgm:t>
        <a:bodyPr/>
        <a:lstStyle/>
        <a:p>
          <a:endParaRPr lang="en-US"/>
        </a:p>
      </dgm:t>
    </dgm:pt>
    <dgm:pt modelId="{13BCAF8B-6501-4CC0-8F40-113CC364BF5D}" type="sibTrans" cxnId="{696E7E4F-4C28-4AC8-8938-F5140DECAB2D}">
      <dgm:prSet/>
      <dgm:spPr/>
      <dgm:t>
        <a:bodyPr/>
        <a:lstStyle/>
        <a:p>
          <a:endParaRPr lang="en-US"/>
        </a:p>
      </dgm:t>
    </dgm:pt>
    <dgm:pt modelId="{F342DA15-78DA-40AA-91D4-162E9AC51065}">
      <dgm:prSet phldrT="[Text]"/>
      <dgm:spPr/>
      <dgm:t>
        <a:bodyPr/>
        <a:lstStyle/>
        <a:p>
          <a:r>
            <a:rPr lang="es-PE" dirty="0" smtClean="0"/>
            <a:t>Algoritmo</a:t>
          </a:r>
          <a:endParaRPr lang="en-US" dirty="0"/>
        </a:p>
      </dgm:t>
    </dgm:pt>
    <dgm:pt modelId="{67CD873B-F89B-4EA3-92D3-FA1B9703DF98}" type="parTrans" cxnId="{BDC25136-2F85-4F22-A0C3-B9C0EA9ECC11}">
      <dgm:prSet/>
      <dgm:spPr/>
      <dgm:t>
        <a:bodyPr/>
        <a:lstStyle/>
        <a:p>
          <a:endParaRPr lang="en-US"/>
        </a:p>
      </dgm:t>
    </dgm:pt>
    <dgm:pt modelId="{315B33E7-038A-456F-9223-D181A02E7A54}" type="sibTrans" cxnId="{BDC25136-2F85-4F22-A0C3-B9C0EA9ECC11}">
      <dgm:prSet/>
      <dgm:spPr/>
      <dgm:t>
        <a:bodyPr/>
        <a:lstStyle/>
        <a:p>
          <a:endParaRPr lang="en-US"/>
        </a:p>
      </dgm:t>
    </dgm:pt>
    <dgm:pt modelId="{12306045-17FE-4DA9-BCE6-E7F434814E9F}">
      <dgm:prSet phldrT="[Text]"/>
      <dgm:spPr/>
      <dgm:t>
        <a:bodyPr/>
        <a:lstStyle/>
        <a:p>
          <a:r>
            <a:rPr lang="es-PE" dirty="0" smtClean="0"/>
            <a:t>Conjunto ordenado y finito de operaciones que permite hallar la solución a un problema. </a:t>
          </a:r>
          <a:r>
            <a:rPr lang="en-US" dirty="0" smtClean="0"/>
            <a:t>(RAE)</a:t>
          </a:r>
          <a:endParaRPr lang="en-US" dirty="0"/>
        </a:p>
      </dgm:t>
    </dgm:pt>
    <dgm:pt modelId="{EF36117C-1E1A-440B-AC6D-744AD995B379}" type="parTrans" cxnId="{2BCDEE18-0BFC-49D6-9BB2-3615AED6DF0B}">
      <dgm:prSet/>
      <dgm:spPr/>
      <dgm:t>
        <a:bodyPr/>
        <a:lstStyle/>
        <a:p>
          <a:endParaRPr lang="en-US"/>
        </a:p>
      </dgm:t>
    </dgm:pt>
    <dgm:pt modelId="{3F5191A0-57E4-465A-BAB0-9B71FF831FCB}" type="sibTrans" cxnId="{2BCDEE18-0BFC-49D6-9BB2-3615AED6DF0B}">
      <dgm:prSet/>
      <dgm:spPr/>
      <dgm:t>
        <a:bodyPr/>
        <a:lstStyle/>
        <a:p>
          <a:endParaRPr lang="en-US"/>
        </a:p>
      </dgm:t>
    </dgm:pt>
    <dgm:pt modelId="{BF748136-8987-4D4D-8F7F-DF17BF4DE9C6}">
      <dgm:prSet phldrT="[Text]"/>
      <dgm:spPr/>
      <dgm:t>
        <a:bodyPr/>
        <a:lstStyle/>
        <a:p>
          <a:r>
            <a:rPr lang="es-PE" dirty="0" smtClean="0"/>
            <a:t>Lenguaje de Programación</a:t>
          </a:r>
          <a:endParaRPr lang="en-US" dirty="0"/>
        </a:p>
      </dgm:t>
    </dgm:pt>
    <dgm:pt modelId="{EDADA087-4050-4F94-99A1-21CB4EC35335}" type="parTrans" cxnId="{F8F3F69B-CF54-4980-93E9-11A45CCA2CED}">
      <dgm:prSet/>
      <dgm:spPr/>
      <dgm:t>
        <a:bodyPr/>
        <a:lstStyle/>
        <a:p>
          <a:endParaRPr lang="en-US"/>
        </a:p>
      </dgm:t>
    </dgm:pt>
    <dgm:pt modelId="{EDC55DFA-418F-484F-89B9-9CB2807D50D4}" type="sibTrans" cxnId="{F8F3F69B-CF54-4980-93E9-11A45CCA2CED}">
      <dgm:prSet/>
      <dgm:spPr/>
      <dgm:t>
        <a:bodyPr/>
        <a:lstStyle/>
        <a:p>
          <a:endParaRPr lang="en-US"/>
        </a:p>
      </dgm:t>
    </dgm:pt>
    <dgm:pt modelId="{388FD5DC-E999-4DD4-BF22-939C0B33307B}">
      <dgm:prSet phldrT="[Text]"/>
      <dgm:spPr/>
      <dgm:t>
        <a:bodyPr/>
        <a:lstStyle/>
        <a:p>
          <a:r>
            <a:rPr lang="es-PE" dirty="0" smtClean="0"/>
            <a:t>Conjunto de símbolos, reglas para combinarlos, y reglas que especifican sus efectos al ser ejecutados por una computadora. Es un lenguaje formal diseñado para comunicar instrucciones a una computadora o máquina.</a:t>
          </a:r>
        </a:p>
      </dgm:t>
    </dgm:pt>
    <dgm:pt modelId="{49385A66-245C-405B-BD83-4A189F995F6D}" type="parTrans" cxnId="{B84132AA-D676-46EB-B740-D8F619D90FB6}">
      <dgm:prSet/>
      <dgm:spPr/>
      <dgm:t>
        <a:bodyPr/>
        <a:lstStyle/>
        <a:p>
          <a:endParaRPr lang="en-US"/>
        </a:p>
      </dgm:t>
    </dgm:pt>
    <dgm:pt modelId="{1E17840A-A0E0-4141-9E06-8C31A37D53A3}" type="sibTrans" cxnId="{B84132AA-D676-46EB-B740-D8F619D90FB6}">
      <dgm:prSet/>
      <dgm:spPr/>
      <dgm:t>
        <a:bodyPr/>
        <a:lstStyle/>
        <a:p>
          <a:endParaRPr lang="en-US"/>
        </a:p>
      </dgm:t>
    </dgm:pt>
    <dgm:pt modelId="{01DCC7B8-0DD8-40FE-998A-A9DA8D0A56A8}" type="pres">
      <dgm:prSet presAssocID="{18A24C18-500A-455B-B370-FD484476978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9DCB1AF6-E578-49CB-80B8-1B9B6F797930}" type="pres">
      <dgm:prSet presAssocID="{402ED005-CE50-4E22-8EAA-3C7413B465FD}" presName="thickLine" presStyleLbl="alignNode1" presStyleIdx="0" presStyleCnt="3"/>
      <dgm:spPr/>
    </dgm:pt>
    <dgm:pt modelId="{015CEB1B-D21B-4B7E-BE42-AA4DDC04672F}" type="pres">
      <dgm:prSet presAssocID="{402ED005-CE50-4E22-8EAA-3C7413B465FD}" presName="horz1" presStyleCnt="0"/>
      <dgm:spPr/>
    </dgm:pt>
    <dgm:pt modelId="{29326B94-A922-41DD-B0AD-EF3EBA537004}" type="pres">
      <dgm:prSet presAssocID="{402ED005-CE50-4E22-8EAA-3C7413B465FD}" presName="tx1" presStyleLbl="revTx" presStyleIdx="0" presStyleCnt="6"/>
      <dgm:spPr/>
      <dgm:t>
        <a:bodyPr/>
        <a:lstStyle/>
        <a:p>
          <a:endParaRPr lang="en-US"/>
        </a:p>
      </dgm:t>
    </dgm:pt>
    <dgm:pt modelId="{F39859EE-67D2-4ABB-824D-51F2E2FC29BF}" type="pres">
      <dgm:prSet presAssocID="{402ED005-CE50-4E22-8EAA-3C7413B465FD}" presName="vert1" presStyleCnt="0"/>
      <dgm:spPr/>
    </dgm:pt>
    <dgm:pt modelId="{76000691-B08C-4F2D-B5C7-BD7055B9C477}" type="pres">
      <dgm:prSet presAssocID="{ADDCB279-07FD-4583-911C-79AD586E7A18}" presName="vertSpace2a" presStyleCnt="0"/>
      <dgm:spPr/>
    </dgm:pt>
    <dgm:pt modelId="{91656227-DFA8-4680-B3BA-B01E0E8A5839}" type="pres">
      <dgm:prSet presAssocID="{ADDCB279-07FD-4583-911C-79AD586E7A18}" presName="horz2" presStyleCnt="0"/>
      <dgm:spPr/>
    </dgm:pt>
    <dgm:pt modelId="{BF2D50CB-2A79-4EC8-9668-DAB73DA927C6}" type="pres">
      <dgm:prSet presAssocID="{ADDCB279-07FD-4583-911C-79AD586E7A18}" presName="horzSpace2" presStyleCnt="0"/>
      <dgm:spPr/>
    </dgm:pt>
    <dgm:pt modelId="{44355674-27FB-49A5-8821-76BDD6710FC8}" type="pres">
      <dgm:prSet presAssocID="{ADDCB279-07FD-4583-911C-79AD586E7A18}" presName="tx2" presStyleLbl="revTx" presStyleIdx="1" presStyleCnt="6"/>
      <dgm:spPr/>
      <dgm:t>
        <a:bodyPr/>
        <a:lstStyle/>
        <a:p>
          <a:endParaRPr lang="en-US"/>
        </a:p>
      </dgm:t>
    </dgm:pt>
    <dgm:pt modelId="{A196FB99-090B-455D-89D5-F642A922E511}" type="pres">
      <dgm:prSet presAssocID="{ADDCB279-07FD-4583-911C-79AD586E7A18}" presName="vert2" presStyleCnt="0"/>
      <dgm:spPr/>
    </dgm:pt>
    <dgm:pt modelId="{330B8434-CA0A-4907-BDCA-5AEB6A531637}" type="pres">
      <dgm:prSet presAssocID="{ADDCB279-07FD-4583-911C-79AD586E7A18}" presName="thinLine2b" presStyleLbl="callout" presStyleIdx="0" presStyleCnt="3"/>
      <dgm:spPr/>
    </dgm:pt>
    <dgm:pt modelId="{3A0D08C5-A23D-4AA6-991B-5EF7196371D1}" type="pres">
      <dgm:prSet presAssocID="{ADDCB279-07FD-4583-911C-79AD586E7A18}" presName="vertSpace2b" presStyleCnt="0"/>
      <dgm:spPr/>
    </dgm:pt>
    <dgm:pt modelId="{98891EF4-7302-4894-A2F3-E30F588DD4FC}" type="pres">
      <dgm:prSet presAssocID="{F342DA15-78DA-40AA-91D4-162E9AC51065}" presName="thickLine" presStyleLbl="alignNode1" presStyleIdx="1" presStyleCnt="3"/>
      <dgm:spPr/>
    </dgm:pt>
    <dgm:pt modelId="{5E9C3808-9792-459E-88D2-900C11F62C00}" type="pres">
      <dgm:prSet presAssocID="{F342DA15-78DA-40AA-91D4-162E9AC51065}" presName="horz1" presStyleCnt="0"/>
      <dgm:spPr/>
    </dgm:pt>
    <dgm:pt modelId="{554C8E5C-9EC7-43D8-ABF7-A04C31B0DB82}" type="pres">
      <dgm:prSet presAssocID="{F342DA15-78DA-40AA-91D4-162E9AC51065}" presName="tx1" presStyleLbl="revTx" presStyleIdx="2" presStyleCnt="6"/>
      <dgm:spPr/>
      <dgm:t>
        <a:bodyPr/>
        <a:lstStyle/>
        <a:p>
          <a:endParaRPr lang="en-US"/>
        </a:p>
      </dgm:t>
    </dgm:pt>
    <dgm:pt modelId="{6701CEB0-2AE0-46DB-84A5-E802C58FDDC9}" type="pres">
      <dgm:prSet presAssocID="{F342DA15-78DA-40AA-91D4-162E9AC51065}" presName="vert1" presStyleCnt="0"/>
      <dgm:spPr/>
    </dgm:pt>
    <dgm:pt modelId="{0CD91CD8-A729-48A4-A4B7-36723B544F28}" type="pres">
      <dgm:prSet presAssocID="{12306045-17FE-4DA9-BCE6-E7F434814E9F}" presName="vertSpace2a" presStyleCnt="0"/>
      <dgm:spPr/>
    </dgm:pt>
    <dgm:pt modelId="{6A4624EE-AC74-4132-90A3-E3E246F1474E}" type="pres">
      <dgm:prSet presAssocID="{12306045-17FE-4DA9-BCE6-E7F434814E9F}" presName="horz2" presStyleCnt="0"/>
      <dgm:spPr/>
    </dgm:pt>
    <dgm:pt modelId="{4218AA74-D765-4E28-B5CB-B88694F9D9F8}" type="pres">
      <dgm:prSet presAssocID="{12306045-17FE-4DA9-BCE6-E7F434814E9F}" presName="horzSpace2" presStyleCnt="0"/>
      <dgm:spPr/>
    </dgm:pt>
    <dgm:pt modelId="{1108C7FD-55CE-4396-8F8C-EE1C4F0CE3EF}" type="pres">
      <dgm:prSet presAssocID="{12306045-17FE-4DA9-BCE6-E7F434814E9F}" presName="tx2" presStyleLbl="revTx" presStyleIdx="3" presStyleCnt="6"/>
      <dgm:spPr/>
      <dgm:t>
        <a:bodyPr/>
        <a:lstStyle/>
        <a:p>
          <a:endParaRPr lang="en-US"/>
        </a:p>
      </dgm:t>
    </dgm:pt>
    <dgm:pt modelId="{D8D2BD48-9345-4F46-8ED5-0116B96285A5}" type="pres">
      <dgm:prSet presAssocID="{12306045-17FE-4DA9-BCE6-E7F434814E9F}" presName="vert2" presStyleCnt="0"/>
      <dgm:spPr/>
    </dgm:pt>
    <dgm:pt modelId="{0C422A3D-DDCF-46C5-B866-9CDF97DE0146}" type="pres">
      <dgm:prSet presAssocID="{12306045-17FE-4DA9-BCE6-E7F434814E9F}" presName="thinLine2b" presStyleLbl="callout" presStyleIdx="1" presStyleCnt="3"/>
      <dgm:spPr/>
    </dgm:pt>
    <dgm:pt modelId="{1404A2A7-DEB9-4ED9-9769-53BD31AAC58A}" type="pres">
      <dgm:prSet presAssocID="{12306045-17FE-4DA9-BCE6-E7F434814E9F}" presName="vertSpace2b" presStyleCnt="0"/>
      <dgm:spPr/>
    </dgm:pt>
    <dgm:pt modelId="{9DC356B3-83D7-4C6F-8F73-8D1DD65F8C46}" type="pres">
      <dgm:prSet presAssocID="{BF748136-8987-4D4D-8F7F-DF17BF4DE9C6}" presName="thickLine" presStyleLbl="alignNode1" presStyleIdx="2" presStyleCnt="3"/>
      <dgm:spPr/>
    </dgm:pt>
    <dgm:pt modelId="{F681DD51-8DC0-46B6-968A-C3BE3810AD1C}" type="pres">
      <dgm:prSet presAssocID="{BF748136-8987-4D4D-8F7F-DF17BF4DE9C6}" presName="horz1" presStyleCnt="0"/>
      <dgm:spPr/>
    </dgm:pt>
    <dgm:pt modelId="{AEBC0F19-D477-45FD-94F8-2E7C88D8CB7B}" type="pres">
      <dgm:prSet presAssocID="{BF748136-8987-4D4D-8F7F-DF17BF4DE9C6}" presName="tx1" presStyleLbl="revTx" presStyleIdx="4" presStyleCnt="6"/>
      <dgm:spPr/>
      <dgm:t>
        <a:bodyPr/>
        <a:lstStyle/>
        <a:p>
          <a:endParaRPr lang="en-US"/>
        </a:p>
      </dgm:t>
    </dgm:pt>
    <dgm:pt modelId="{E5FDE7AF-8AF1-4FC1-85C9-93E278DED830}" type="pres">
      <dgm:prSet presAssocID="{BF748136-8987-4D4D-8F7F-DF17BF4DE9C6}" presName="vert1" presStyleCnt="0"/>
      <dgm:spPr/>
    </dgm:pt>
    <dgm:pt modelId="{327B3B61-6097-4AE7-88B7-44F251CE3CF7}" type="pres">
      <dgm:prSet presAssocID="{388FD5DC-E999-4DD4-BF22-939C0B33307B}" presName="vertSpace2a" presStyleCnt="0"/>
      <dgm:spPr/>
    </dgm:pt>
    <dgm:pt modelId="{D71C00C6-62E7-40E8-BD56-A4132E912169}" type="pres">
      <dgm:prSet presAssocID="{388FD5DC-E999-4DD4-BF22-939C0B33307B}" presName="horz2" presStyleCnt="0"/>
      <dgm:spPr/>
    </dgm:pt>
    <dgm:pt modelId="{658A7928-EF57-4520-9C92-EB3FA854C077}" type="pres">
      <dgm:prSet presAssocID="{388FD5DC-E999-4DD4-BF22-939C0B33307B}" presName="horzSpace2" presStyleCnt="0"/>
      <dgm:spPr/>
    </dgm:pt>
    <dgm:pt modelId="{1CC88340-134D-481B-A6F5-79183F100B27}" type="pres">
      <dgm:prSet presAssocID="{388FD5DC-E999-4DD4-BF22-939C0B33307B}" presName="tx2" presStyleLbl="revTx" presStyleIdx="5" presStyleCnt="6"/>
      <dgm:spPr/>
      <dgm:t>
        <a:bodyPr/>
        <a:lstStyle/>
        <a:p>
          <a:endParaRPr lang="en-US"/>
        </a:p>
      </dgm:t>
    </dgm:pt>
    <dgm:pt modelId="{6AA5AB17-CF86-4DB9-B591-CB4F872DA818}" type="pres">
      <dgm:prSet presAssocID="{388FD5DC-E999-4DD4-BF22-939C0B33307B}" presName="vert2" presStyleCnt="0"/>
      <dgm:spPr/>
    </dgm:pt>
    <dgm:pt modelId="{8518650D-6C12-43F2-891D-7B6D9EE04DCC}" type="pres">
      <dgm:prSet presAssocID="{388FD5DC-E999-4DD4-BF22-939C0B33307B}" presName="thinLine2b" presStyleLbl="callout" presStyleIdx="2" presStyleCnt="3"/>
      <dgm:spPr/>
    </dgm:pt>
    <dgm:pt modelId="{EDC9843D-67B9-4AD6-A533-26EB4F3B1AA0}" type="pres">
      <dgm:prSet presAssocID="{388FD5DC-E999-4DD4-BF22-939C0B33307B}" presName="vertSpace2b" presStyleCnt="0"/>
      <dgm:spPr/>
    </dgm:pt>
  </dgm:ptLst>
  <dgm:cxnLst>
    <dgm:cxn modelId="{B84132AA-D676-46EB-B740-D8F619D90FB6}" srcId="{BF748136-8987-4D4D-8F7F-DF17BF4DE9C6}" destId="{388FD5DC-E999-4DD4-BF22-939C0B33307B}" srcOrd="0" destOrd="0" parTransId="{49385A66-245C-405B-BD83-4A189F995F6D}" sibTransId="{1E17840A-A0E0-4141-9E06-8C31A37D53A3}"/>
    <dgm:cxn modelId="{BDC25136-2F85-4F22-A0C3-B9C0EA9ECC11}" srcId="{18A24C18-500A-455B-B370-FD4844769781}" destId="{F342DA15-78DA-40AA-91D4-162E9AC51065}" srcOrd="1" destOrd="0" parTransId="{67CD873B-F89B-4EA3-92D3-FA1B9703DF98}" sibTransId="{315B33E7-038A-456F-9223-D181A02E7A54}"/>
    <dgm:cxn modelId="{CD9C0D8F-6E3A-4C1F-8361-9A3C4DC63969}" type="presOf" srcId="{388FD5DC-E999-4DD4-BF22-939C0B33307B}" destId="{1CC88340-134D-481B-A6F5-79183F100B27}" srcOrd="0" destOrd="0" presId="urn:microsoft.com/office/officeart/2008/layout/LinedList"/>
    <dgm:cxn modelId="{2BCDEE18-0BFC-49D6-9BB2-3615AED6DF0B}" srcId="{F342DA15-78DA-40AA-91D4-162E9AC51065}" destId="{12306045-17FE-4DA9-BCE6-E7F434814E9F}" srcOrd="0" destOrd="0" parTransId="{EF36117C-1E1A-440B-AC6D-744AD995B379}" sibTransId="{3F5191A0-57E4-465A-BAB0-9B71FF831FCB}"/>
    <dgm:cxn modelId="{FDAA8DC0-DBD9-441D-AF7D-232C2A4F2806}" type="presOf" srcId="{BF748136-8987-4D4D-8F7F-DF17BF4DE9C6}" destId="{AEBC0F19-D477-45FD-94F8-2E7C88D8CB7B}" srcOrd="0" destOrd="0" presId="urn:microsoft.com/office/officeart/2008/layout/LinedList"/>
    <dgm:cxn modelId="{BB7A7296-3E99-4869-8A11-B00DF80D1212}" srcId="{402ED005-CE50-4E22-8EAA-3C7413B465FD}" destId="{ADDCB279-07FD-4583-911C-79AD586E7A18}" srcOrd="0" destOrd="0" parTransId="{FE9BF43E-58FE-4912-A062-F66892C46FA4}" sibTransId="{4ACF0343-962F-435D-A77B-FF7817EB45FC}"/>
    <dgm:cxn modelId="{0BB195EE-0967-4479-96AD-F3EBF42D0BBF}" type="presOf" srcId="{402ED005-CE50-4E22-8EAA-3C7413B465FD}" destId="{29326B94-A922-41DD-B0AD-EF3EBA537004}" srcOrd="0" destOrd="0" presId="urn:microsoft.com/office/officeart/2008/layout/LinedList"/>
    <dgm:cxn modelId="{EFCB4176-8427-495E-8B99-E1AC517125FD}" type="presOf" srcId="{18A24C18-500A-455B-B370-FD4844769781}" destId="{01DCC7B8-0DD8-40FE-998A-A9DA8D0A56A8}" srcOrd="0" destOrd="0" presId="urn:microsoft.com/office/officeart/2008/layout/LinedList"/>
    <dgm:cxn modelId="{696E7E4F-4C28-4AC8-8938-F5140DECAB2D}" srcId="{18A24C18-500A-455B-B370-FD4844769781}" destId="{402ED005-CE50-4E22-8EAA-3C7413B465FD}" srcOrd="0" destOrd="0" parTransId="{DEB16979-C6BB-40DA-977E-AE0B71F67D70}" sibTransId="{13BCAF8B-6501-4CC0-8F40-113CC364BF5D}"/>
    <dgm:cxn modelId="{09A83A6F-C317-4A0C-93EE-9D5D7DEED11E}" type="presOf" srcId="{F342DA15-78DA-40AA-91D4-162E9AC51065}" destId="{554C8E5C-9EC7-43D8-ABF7-A04C31B0DB82}" srcOrd="0" destOrd="0" presId="urn:microsoft.com/office/officeart/2008/layout/LinedList"/>
    <dgm:cxn modelId="{3CEFDAB6-77BC-469B-BFDE-A8588AF2812C}" type="presOf" srcId="{12306045-17FE-4DA9-BCE6-E7F434814E9F}" destId="{1108C7FD-55CE-4396-8F8C-EE1C4F0CE3EF}" srcOrd="0" destOrd="0" presId="urn:microsoft.com/office/officeart/2008/layout/LinedList"/>
    <dgm:cxn modelId="{A892934E-EC70-4CBF-9B16-52A4146BC343}" type="presOf" srcId="{ADDCB279-07FD-4583-911C-79AD586E7A18}" destId="{44355674-27FB-49A5-8821-76BDD6710FC8}" srcOrd="0" destOrd="0" presId="urn:microsoft.com/office/officeart/2008/layout/LinedList"/>
    <dgm:cxn modelId="{F8F3F69B-CF54-4980-93E9-11A45CCA2CED}" srcId="{18A24C18-500A-455B-B370-FD4844769781}" destId="{BF748136-8987-4D4D-8F7F-DF17BF4DE9C6}" srcOrd="2" destOrd="0" parTransId="{EDADA087-4050-4F94-99A1-21CB4EC35335}" sibTransId="{EDC55DFA-418F-484F-89B9-9CB2807D50D4}"/>
    <dgm:cxn modelId="{3A57F9B1-F0A0-4140-BBF1-067F99D723EB}" type="presParOf" srcId="{01DCC7B8-0DD8-40FE-998A-A9DA8D0A56A8}" destId="{9DCB1AF6-E578-49CB-80B8-1B9B6F797930}" srcOrd="0" destOrd="0" presId="urn:microsoft.com/office/officeart/2008/layout/LinedList"/>
    <dgm:cxn modelId="{258A5F56-47C4-405D-A1B7-89FFED4AF0FB}" type="presParOf" srcId="{01DCC7B8-0DD8-40FE-998A-A9DA8D0A56A8}" destId="{015CEB1B-D21B-4B7E-BE42-AA4DDC04672F}" srcOrd="1" destOrd="0" presId="urn:microsoft.com/office/officeart/2008/layout/LinedList"/>
    <dgm:cxn modelId="{9AC5A8E2-360A-4305-9A8E-C27480DB4AF7}" type="presParOf" srcId="{015CEB1B-D21B-4B7E-BE42-AA4DDC04672F}" destId="{29326B94-A922-41DD-B0AD-EF3EBA537004}" srcOrd="0" destOrd="0" presId="urn:microsoft.com/office/officeart/2008/layout/LinedList"/>
    <dgm:cxn modelId="{1468DE27-2BBD-47FA-B202-7F38F4EA5509}" type="presParOf" srcId="{015CEB1B-D21B-4B7E-BE42-AA4DDC04672F}" destId="{F39859EE-67D2-4ABB-824D-51F2E2FC29BF}" srcOrd="1" destOrd="0" presId="urn:microsoft.com/office/officeart/2008/layout/LinedList"/>
    <dgm:cxn modelId="{C23142B4-1D10-48D0-9BE2-C2361CFABF8C}" type="presParOf" srcId="{F39859EE-67D2-4ABB-824D-51F2E2FC29BF}" destId="{76000691-B08C-4F2D-B5C7-BD7055B9C477}" srcOrd="0" destOrd="0" presId="urn:microsoft.com/office/officeart/2008/layout/LinedList"/>
    <dgm:cxn modelId="{D3D8E815-EF0F-4CED-82A0-6E17B33AD0B3}" type="presParOf" srcId="{F39859EE-67D2-4ABB-824D-51F2E2FC29BF}" destId="{91656227-DFA8-4680-B3BA-B01E0E8A5839}" srcOrd="1" destOrd="0" presId="urn:microsoft.com/office/officeart/2008/layout/LinedList"/>
    <dgm:cxn modelId="{8604DD1E-93F9-471F-9F09-0DD4489E6004}" type="presParOf" srcId="{91656227-DFA8-4680-B3BA-B01E0E8A5839}" destId="{BF2D50CB-2A79-4EC8-9668-DAB73DA927C6}" srcOrd="0" destOrd="0" presId="urn:microsoft.com/office/officeart/2008/layout/LinedList"/>
    <dgm:cxn modelId="{57FF788E-4405-4E2E-8628-2A830EF8968D}" type="presParOf" srcId="{91656227-DFA8-4680-B3BA-B01E0E8A5839}" destId="{44355674-27FB-49A5-8821-76BDD6710FC8}" srcOrd="1" destOrd="0" presId="urn:microsoft.com/office/officeart/2008/layout/LinedList"/>
    <dgm:cxn modelId="{CB9C5364-D0CD-46BA-A006-CAAFFB1A9EFD}" type="presParOf" srcId="{91656227-DFA8-4680-B3BA-B01E0E8A5839}" destId="{A196FB99-090B-455D-89D5-F642A922E511}" srcOrd="2" destOrd="0" presId="urn:microsoft.com/office/officeart/2008/layout/LinedList"/>
    <dgm:cxn modelId="{53B22092-927E-4F55-B2EE-A74E3B3D7244}" type="presParOf" srcId="{F39859EE-67D2-4ABB-824D-51F2E2FC29BF}" destId="{330B8434-CA0A-4907-BDCA-5AEB6A531637}" srcOrd="2" destOrd="0" presId="urn:microsoft.com/office/officeart/2008/layout/LinedList"/>
    <dgm:cxn modelId="{E55FC35F-EDA6-41FD-812D-120E1E317D2B}" type="presParOf" srcId="{F39859EE-67D2-4ABB-824D-51F2E2FC29BF}" destId="{3A0D08C5-A23D-4AA6-991B-5EF7196371D1}" srcOrd="3" destOrd="0" presId="urn:microsoft.com/office/officeart/2008/layout/LinedList"/>
    <dgm:cxn modelId="{BD30D30D-337A-43F5-856E-F990E663DF42}" type="presParOf" srcId="{01DCC7B8-0DD8-40FE-998A-A9DA8D0A56A8}" destId="{98891EF4-7302-4894-A2F3-E30F588DD4FC}" srcOrd="2" destOrd="0" presId="urn:microsoft.com/office/officeart/2008/layout/LinedList"/>
    <dgm:cxn modelId="{3BA33B51-8050-43B4-B40C-23116F561423}" type="presParOf" srcId="{01DCC7B8-0DD8-40FE-998A-A9DA8D0A56A8}" destId="{5E9C3808-9792-459E-88D2-900C11F62C00}" srcOrd="3" destOrd="0" presId="urn:microsoft.com/office/officeart/2008/layout/LinedList"/>
    <dgm:cxn modelId="{98F98F13-EAF0-430C-8097-7DFD02A7D666}" type="presParOf" srcId="{5E9C3808-9792-459E-88D2-900C11F62C00}" destId="{554C8E5C-9EC7-43D8-ABF7-A04C31B0DB82}" srcOrd="0" destOrd="0" presId="urn:microsoft.com/office/officeart/2008/layout/LinedList"/>
    <dgm:cxn modelId="{8CCCE327-BB16-4C16-B5C0-6B389EA3CF0E}" type="presParOf" srcId="{5E9C3808-9792-459E-88D2-900C11F62C00}" destId="{6701CEB0-2AE0-46DB-84A5-E802C58FDDC9}" srcOrd="1" destOrd="0" presId="urn:microsoft.com/office/officeart/2008/layout/LinedList"/>
    <dgm:cxn modelId="{B0FBE2C5-2B02-4B91-896B-66FDF23326A3}" type="presParOf" srcId="{6701CEB0-2AE0-46DB-84A5-E802C58FDDC9}" destId="{0CD91CD8-A729-48A4-A4B7-36723B544F28}" srcOrd="0" destOrd="0" presId="urn:microsoft.com/office/officeart/2008/layout/LinedList"/>
    <dgm:cxn modelId="{D94E406E-B86A-420C-BE94-99995069DD3E}" type="presParOf" srcId="{6701CEB0-2AE0-46DB-84A5-E802C58FDDC9}" destId="{6A4624EE-AC74-4132-90A3-E3E246F1474E}" srcOrd="1" destOrd="0" presId="urn:microsoft.com/office/officeart/2008/layout/LinedList"/>
    <dgm:cxn modelId="{1A99ABD5-857E-4A06-B547-E1F298D3EEEC}" type="presParOf" srcId="{6A4624EE-AC74-4132-90A3-E3E246F1474E}" destId="{4218AA74-D765-4E28-B5CB-B88694F9D9F8}" srcOrd="0" destOrd="0" presId="urn:microsoft.com/office/officeart/2008/layout/LinedList"/>
    <dgm:cxn modelId="{E62F85A7-E915-46B8-BF2B-BB7FBBF2271D}" type="presParOf" srcId="{6A4624EE-AC74-4132-90A3-E3E246F1474E}" destId="{1108C7FD-55CE-4396-8F8C-EE1C4F0CE3EF}" srcOrd="1" destOrd="0" presId="urn:microsoft.com/office/officeart/2008/layout/LinedList"/>
    <dgm:cxn modelId="{0FF73533-57FE-42E1-9FB1-4746F3C61B78}" type="presParOf" srcId="{6A4624EE-AC74-4132-90A3-E3E246F1474E}" destId="{D8D2BD48-9345-4F46-8ED5-0116B96285A5}" srcOrd="2" destOrd="0" presId="urn:microsoft.com/office/officeart/2008/layout/LinedList"/>
    <dgm:cxn modelId="{79B8464B-0AC7-4D24-9037-72440D15D8CC}" type="presParOf" srcId="{6701CEB0-2AE0-46DB-84A5-E802C58FDDC9}" destId="{0C422A3D-DDCF-46C5-B866-9CDF97DE0146}" srcOrd="2" destOrd="0" presId="urn:microsoft.com/office/officeart/2008/layout/LinedList"/>
    <dgm:cxn modelId="{A508938A-70ED-41FF-B7BB-DBFF59D6D82D}" type="presParOf" srcId="{6701CEB0-2AE0-46DB-84A5-E802C58FDDC9}" destId="{1404A2A7-DEB9-4ED9-9769-53BD31AAC58A}" srcOrd="3" destOrd="0" presId="urn:microsoft.com/office/officeart/2008/layout/LinedList"/>
    <dgm:cxn modelId="{FB924495-188F-42D3-9318-1B4043CFE41A}" type="presParOf" srcId="{01DCC7B8-0DD8-40FE-998A-A9DA8D0A56A8}" destId="{9DC356B3-83D7-4C6F-8F73-8D1DD65F8C46}" srcOrd="4" destOrd="0" presId="urn:microsoft.com/office/officeart/2008/layout/LinedList"/>
    <dgm:cxn modelId="{403C570B-4F96-40C4-B342-28B014CACD4B}" type="presParOf" srcId="{01DCC7B8-0DD8-40FE-998A-A9DA8D0A56A8}" destId="{F681DD51-8DC0-46B6-968A-C3BE3810AD1C}" srcOrd="5" destOrd="0" presId="urn:microsoft.com/office/officeart/2008/layout/LinedList"/>
    <dgm:cxn modelId="{96017B65-DA62-4938-8A59-C5BEE9C7C57D}" type="presParOf" srcId="{F681DD51-8DC0-46B6-968A-C3BE3810AD1C}" destId="{AEBC0F19-D477-45FD-94F8-2E7C88D8CB7B}" srcOrd="0" destOrd="0" presId="urn:microsoft.com/office/officeart/2008/layout/LinedList"/>
    <dgm:cxn modelId="{2D8464D7-4B89-4433-BD11-29ABF8D15477}" type="presParOf" srcId="{F681DD51-8DC0-46B6-968A-C3BE3810AD1C}" destId="{E5FDE7AF-8AF1-4FC1-85C9-93E278DED830}" srcOrd="1" destOrd="0" presId="urn:microsoft.com/office/officeart/2008/layout/LinedList"/>
    <dgm:cxn modelId="{E3AEE8FB-2B8B-4DF9-834A-6C96D0FB8080}" type="presParOf" srcId="{E5FDE7AF-8AF1-4FC1-85C9-93E278DED830}" destId="{327B3B61-6097-4AE7-88B7-44F251CE3CF7}" srcOrd="0" destOrd="0" presId="urn:microsoft.com/office/officeart/2008/layout/LinedList"/>
    <dgm:cxn modelId="{F106207D-7E22-46A7-A26B-EC6CBCC75DC1}" type="presParOf" srcId="{E5FDE7AF-8AF1-4FC1-85C9-93E278DED830}" destId="{D71C00C6-62E7-40E8-BD56-A4132E912169}" srcOrd="1" destOrd="0" presId="urn:microsoft.com/office/officeart/2008/layout/LinedList"/>
    <dgm:cxn modelId="{6C4C0125-2AD1-4AD7-8659-C3885AC66056}" type="presParOf" srcId="{D71C00C6-62E7-40E8-BD56-A4132E912169}" destId="{658A7928-EF57-4520-9C92-EB3FA854C077}" srcOrd="0" destOrd="0" presId="urn:microsoft.com/office/officeart/2008/layout/LinedList"/>
    <dgm:cxn modelId="{BD02B581-0C98-41EE-9148-FB53C02A8AD4}" type="presParOf" srcId="{D71C00C6-62E7-40E8-BD56-A4132E912169}" destId="{1CC88340-134D-481B-A6F5-79183F100B27}" srcOrd="1" destOrd="0" presId="urn:microsoft.com/office/officeart/2008/layout/LinedList"/>
    <dgm:cxn modelId="{68BABD59-23F1-4EF0-BDC5-20A969269458}" type="presParOf" srcId="{D71C00C6-62E7-40E8-BD56-A4132E912169}" destId="{6AA5AB17-CF86-4DB9-B591-CB4F872DA818}" srcOrd="2" destOrd="0" presId="urn:microsoft.com/office/officeart/2008/layout/LinedList"/>
    <dgm:cxn modelId="{7A145A64-82E1-4128-AB93-E269FA5C86EB}" type="presParOf" srcId="{E5FDE7AF-8AF1-4FC1-85C9-93E278DED830}" destId="{8518650D-6C12-43F2-891D-7B6D9EE04DCC}" srcOrd="2" destOrd="0" presId="urn:microsoft.com/office/officeart/2008/layout/LinedList"/>
    <dgm:cxn modelId="{75CF6014-1C93-49C3-AFAC-7461E4B06B00}" type="presParOf" srcId="{E5FDE7AF-8AF1-4FC1-85C9-93E278DED830}" destId="{EDC9843D-67B9-4AD6-A533-26EB4F3B1AA0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38EAD7-F3F2-4600-B08A-72FD76654F0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65AC4F-8868-402B-9978-254797A9A776}">
      <dgm:prSet phldrT="[Text]"/>
      <dgm:spPr/>
      <dgm:t>
        <a:bodyPr/>
        <a:lstStyle/>
        <a:p>
          <a:r>
            <a:rPr lang="es-PE" dirty="0" smtClean="0"/>
            <a:t>Imperativo</a:t>
          </a:r>
          <a:endParaRPr lang="en-US" dirty="0"/>
        </a:p>
      </dgm:t>
    </dgm:pt>
    <dgm:pt modelId="{FC26486F-0165-44E6-9DB0-831E590CDA36}" type="parTrans" cxnId="{15F31BB7-5532-4A6B-9A62-51DC818B234D}">
      <dgm:prSet/>
      <dgm:spPr/>
      <dgm:t>
        <a:bodyPr/>
        <a:lstStyle/>
        <a:p>
          <a:endParaRPr lang="en-US"/>
        </a:p>
      </dgm:t>
    </dgm:pt>
    <dgm:pt modelId="{C880AEE8-66EE-4967-A782-1024470AC4EE}" type="sibTrans" cxnId="{15F31BB7-5532-4A6B-9A62-51DC818B234D}">
      <dgm:prSet/>
      <dgm:spPr/>
      <dgm:t>
        <a:bodyPr/>
        <a:lstStyle/>
        <a:p>
          <a:endParaRPr lang="en-US"/>
        </a:p>
      </dgm:t>
    </dgm:pt>
    <dgm:pt modelId="{01F57530-97E0-4484-943C-9BF16B3FF963}">
      <dgm:prSet phldrT="[Text]"/>
      <dgm:spPr/>
      <dgm:t>
        <a:bodyPr/>
        <a:lstStyle/>
        <a:p>
          <a:r>
            <a:rPr lang="es-PE" dirty="0" smtClean="0"/>
            <a:t>Estructurado</a:t>
          </a:r>
          <a:endParaRPr lang="en-US" dirty="0"/>
        </a:p>
      </dgm:t>
    </dgm:pt>
    <dgm:pt modelId="{9269C276-E681-4720-BE97-E865ED3D5D1F}" type="parTrans" cxnId="{DB57EEA4-162E-4AE5-A4C5-E8F42617718A}">
      <dgm:prSet/>
      <dgm:spPr/>
      <dgm:t>
        <a:bodyPr/>
        <a:lstStyle/>
        <a:p>
          <a:endParaRPr lang="en-US"/>
        </a:p>
      </dgm:t>
    </dgm:pt>
    <dgm:pt modelId="{B71A3F6B-DD20-4DF2-AA08-0F169B9AEFEB}" type="sibTrans" cxnId="{DB57EEA4-162E-4AE5-A4C5-E8F42617718A}">
      <dgm:prSet/>
      <dgm:spPr/>
      <dgm:t>
        <a:bodyPr/>
        <a:lstStyle/>
        <a:p>
          <a:endParaRPr lang="en-US"/>
        </a:p>
      </dgm:t>
    </dgm:pt>
    <dgm:pt modelId="{BD8E8568-BD81-4207-8A0E-C6FE3FE8664C}">
      <dgm:prSet phldrT="[Text]"/>
      <dgm:spPr/>
      <dgm:t>
        <a:bodyPr/>
        <a:lstStyle/>
        <a:p>
          <a:r>
            <a:rPr lang="es-PE" noProof="0" dirty="0" smtClean="0"/>
            <a:t>Ejecución paso a paso mediante constructos muy simples</a:t>
          </a:r>
          <a:endParaRPr lang="es-PE" noProof="0" dirty="0"/>
        </a:p>
      </dgm:t>
    </dgm:pt>
    <dgm:pt modelId="{C5553285-6B84-47E7-AE45-7C8102DA7CFF}" type="parTrans" cxnId="{B0C9BB04-4EBB-4BAB-923C-E201773EB290}">
      <dgm:prSet/>
      <dgm:spPr/>
      <dgm:t>
        <a:bodyPr/>
        <a:lstStyle/>
        <a:p>
          <a:endParaRPr lang="en-US"/>
        </a:p>
      </dgm:t>
    </dgm:pt>
    <dgm:pt modelId="{883CBC88-1B5A-4AFC-B0C0-F69E846B03F4}" type="sibTrans" cxnId="{B0C9BB04-4EBB-4BAB-923C-E201773EB290}">
      <dgm:prSet/>
      <dgm:spPr/>
      <dgm:t>
        <a:bodyPr/>
        <a:lstStyle/>
        <a:p>
          <a:endParaRPr lang="en-US"/>
        </a:p>
      </dgm:t>
    </dgm:pt>
    <dgm:pt modelId="{759B5FDE-64CB-4D15-B552-9CA81CB50588}">
      <dgm:prSet phldrT="[Text]"/>
      <dgm:spPr/>
      <dgm:t>
        <a:bodyPr/>
        <a:lstStyle/>
        <a:p>
          <a:r>
            <a:rPr lang="es-PE" dirty="0" smtClean="0"/>
            <a:t>Mayor nivel de abstracción mediante el uso de </a:t>
          </a:r>
          <a:r>
            <a:rPr lang="es-PE" b="1" dirty="0" smtClean="0">
              <a:solidFill>
                <a:srgbClr val="92D050"/>
              </a:solidFill>
            </a:rPr>
            <a:t>Estructuras de Control</a:t>
          </a:r>
          <a:endParaRPr lang="en-US" b="1" dirty="0">
            <a:solidFill>
              <a:srgbClr val="92D050"/>
            </a:solidFill>
          </a:endParaRPr>
        </a:p>
      </dgm:t>
    </dgm:pt>
    <dgm:pt modelId="{36B1CA56-C956-4814-BC89-87F9AFB93AC6}" type="parTrans" cxnId="{D8B6D241-C74A-4D80-9BC7-6C90EAB78E9C}">
      <dgm:prSet/>
      <dgm:spPr/>
      <dgm:t>
        <a:bodyPr/>
        <a:lstStyle/>
        <a:p>
          <a:endParaRPr lang="en-US"/>
        </a:p>
      </dgm:t>
    </dgm:pt>
    <dgm:pt modelId="{594383B7-C092-4AE0-BDA9-0EB2DAC567BC}" type="sibTrans" cxnId="{D8B6D241-C74A-4D80-9BC7-6C90EAB78E9C}">
      <dgm:prSet/>
      <dgm:spPr/>
      <dgm:t>
        <a:bodyPr/>
        <a:lstStyle/>
        <a:p>
          <a:endParaRPr lang="en-US"/>
        </a:p>
      </dgm:t>
    </dgm:pt>
    <dgm:pt modelId="{686D0520-785D-4026-B3AA-E49902895406}">
      <dgm:prSet phldrT="[Text]"/>
      <dgm:spPr/>
      <dgm:t>
        <a:bodyPr/>
        <a:lstStyle/>
        <a:p>
          <a:r>
            <a:rPr lang="es-PE" noProof="0" dirty="0" smtClean="0"/>
            <a:t>Procedural</a:t>
          </a:r>
          <a:endParaRPr lang="es-PE" noProof="0" dirty="0"/>
        </a:p>
      </dgm:t>
    </dgm:pt>
    <dgm:pt modelId="{B7CF6F00-8F64-446F-8AFB-094B9F0E1319}" type="parTrans" cxnId="{6CBEBDF9-5B3A-42D9-B021-0C4B38FA784D}">
      <dgm:prSet/>
      <dgm:spPr/>
      <dgm:t>
        <a:bodyPr/>
        <a:lstStyle/>
        <a:p>
          <a:endParaRPr lang="es-PE"/>
        </a:p>
      </dgm:t>
    </dgm:pt>
    <dgm:pt modelId="{36B07014-E519-471E-96D3-EED393711531}" type="sibTrans" cxnId="{6CBEBDF9-5B3A-42D9-B021-0C4B38FA784D}">
      <dgm:prSet/>
      <dgm:spPr/>
      <dgm:t>
        <a:bodyPr/>
        <a:lstStyle/>
        <a:p>
          <a:endParaRPr lang="es-PE"/>
        </a:p>
      </dgm:t>
    </dgm:pt>
    <dgm:pt modelId="{E4A6D9F6-38CD-40AF-89D1-06C7905D85C1}">
      <dgm:prSet phldrT="[Text]"/>
      <dgm:spPr/>
      <dgm:t>
        <a:bodyPr/>
        <a:lstStyle/>
        <a:p>
          <a:r>
            <a:rPr lang="es-PE" noProof="0" dirty="0" smtClean="0"/>
            <a:t>Orientado a Objetos</a:t>
          </a:r>
          <a:endParaRPr lang="es-PE" noProof="0" dirty="0"/>
        </a:p>
      </dgm:t>
    </dgm:pt>
    <dgm:pt modelId="{5F73DE0F-AB2B-4CE0-99FD-986248BB7CD4}" type="parTrans" cxnId="{82685C17-A66B-403D-9285-4B254EBA4DAE}">
      <dgm:prSet/>
      <dgm:spPr/>
      <dgm:t>
        <a:bodyPr/>
        <a:lstStyle/>
        <a:p>
          <a:endParaRPr lang="es-PE"/>
        </a:p>
      </dgm:t>
    </dgm:pt>
    <dgm:pt modelId="{F0B5C887-E4D6-4ECF-8A38-BB981B501900}" type="sibTrans" cxnId="{82685C17-A66B-403D-9285-4B254EBA4DAE}">
      <dgm:prSet/>
      <dgm:spPr/>
      <dgm:t>
        <a:bodyPr/>
        <a:lstStyle/>
        <a:p>
          <a:endParaRPr lang="es-PE"/>
        </a:p>
      </dgm:t>
    </dgm:pt>
    <dgm:pt modelId="{71C46B4D-8942-4BCB-8D89-1AFD708B5A4B}">
      <dgm:prSet phldrT="[Text]"/>
      <dgm:spPr/>
      <dgm:t>
        <a:bodyPr/>
        <a:lstStyle/>
        <a:p>
          <a:r>
            <a:rPr lang="es-PE" noProof="0" dirty="0" smtClean="0"/>
            <a:t>Uso extensivo de saltos condicionales </a:t>
          </a:r>
          <a:endParaRPr lang="es-PE" noProof="0" dirty="0"/>
        </a:p>
      </dgm:t>
    </dgm:pt>
    <dgm:pt modelId="{D0C81EA9-2F4F-47B4-86CC-753E4F151507}" type="parTrans" cxnId="{9E290E51-F2D9-43FC-898E-6222FEBBF31B}">
      <dgm:prSet/>
      <dgm:spPr/>
      <dgm:t>
        <a:bodyPr/>
        <a:lstStyle/>
        <a:p>
          <a:endParaRPr lang="es-PE"/>
        </a:p>
      </dgm:t>
    </dgm:pt>
    <dgm:pt modelId="{3DE249BE-E797-4D0D-8442-E1BAA8DBB75F}" type="sibTrans" cxnId="{9E290E51-F2D9-43FC-898E-6222FEBBF31B}">
      <dgm:prSet/>
      <dgm:spPr/>
      <dgm:t>
        <a:bodyPr/>
        <a:lstStyle/>
        <a:p>
          <a:endParaRPr lang="es-PE"/>
        </a:p>
      </dgm:t>
    </dgm:pt>
    <dgm:pt modelId="{5C7C30F1-48E3-445F-9AFD-C4291159A0DA}">
      <dgm:prSet phldrT="[Text]"/>
      <dgm:spPr/>
      <dgm:t>
        <a:bodyPr/>
        <a:lstStyle/>
        <a:p>
          <a:r>
            <a:rPr lang="es-PE" noProof="0" dirty="0" smtClean="0"/>
            <a:t>Programación modular mediante el uso de funciones y procedimientos</a:t>
          </a:r>
          <a:endParaRPr lang="es-PE" noProof="0" dirty="0"/>
        </a:p>
      </dgm:t>
    </dgm:pt>
    <dgm:pt modelId="{5D9E0C81-4FA7-435B-8C3E-82C4E8BD1C0F}" type="parTrans" cxnId="{54229A30-C6FF-4EC5-B4F5-984DEAAD9912}">
      <dgm:prSet/>
      <dgm:spPr/>
      <dgm:t>
        <a:bodyPr/>
        <a:lstStyle/>
        <a:p>
          <a:endParaRPr lang="es-PE"/>
        </a:p>
      </dgm:t>
    </dgm:pt>
    <dgm:pt modelId="{1046E25C-A99F-4FC7-8E67-84288FE0BE2F}" type="sibTrans" cxnId="{54229A30-C6FF-4EC5-B4F5-984DEAAD9912}">
      <dgm:prSet/>
      <dgm:spPr/>
      <dgm:t>
        <a:bodyPr/>
        <a:lstStyle/>
        <a:p>
          <a:endParaRPr lang="es-PE"/>
        </a:p>
      </dgm:t>
    </dgm:pt>
    <dgm:pt modelId="{9E88A82D-65CC-4681-85C9-6ABAFA1B5B33}">
      <dgm:prSet phldrT="[Text]"/>
      <dgm:spPr/>
      <dgm:t>
        <a:bodyPr/>
        <a:lstStyle/>
        <a:p>
          <a:r>
            <a:rPr lang="es-PE" noProof="0" dirty="0" smtClean="0"/>
            <a:t>Mayor abstracción mediante el uso de objetos y métodos</a:t>
          </a:r>
          <a:endParaRPr lang="es-PE" noProof="0" dirty="0"/>
        </a:p>
      </dgm:t>
    </dgm:pt>
    <dgm:pt modelId="{2A5065D8-3E6F-4BEC-9577-95C91D7EB47A}" type="parTrans" cxnId="{AA90A9EF-70BF-4D0E-BF74-FAB95582A5E1}">
      <dgm:prSet/>
      <dgm:spPr/>
      <dgm:t>
        <a:bodyPr/>
        <a:lstStyle/>
        <a:p>
          <a:endParaRPr lang="es-PE"/>
        </a:p>
      </dgm:t>
    </dgm:pt>
    <dgm:pt modelId="{4BA1F692-089B-4803-BB35-12EF9713C9A1}" type="sibTrans" cxnId="{AA90A9EF-70BF-4D0E-BF74-FAB95582A5E1}">
      <dgm:prSet/>
      <dgm:spPr/>
      <dgm:t>
        <a:bodyPr/>
        <a:lstStyle/>
        <a:p>
          <a:endParaRPr lang="es-PE"/>
        </a:p>
      </dgm:t>
    </dgm:pt>
    <dgm:pt modelId="{24674824-B7FC-4C0F-9949-A77C86E89B0A}" type="pres">
      <dgm:prSet presAssocID="{9538EAD7-F3F2-4600-B08A-72FD76654F0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PE"/>
        </a:p>
      </dgm:t>
    </dgm:pt>
    <dgm:pt modelId="{3EFE0101-6EDE-4BB6-BD68-914666C90C25}" type="pres">
      <dgm:prSet presAssocID="{9538EAD7-F3F2-4600-B08A-72FD76654F0A}" presName="tSp" presStyleCnt="0"/>
      <dgm:spPr/>
    </dgm:pt>
    <dgm:pt modelId="{8F797F7E-418F-4D6A-8029-1AFB751B1150}" type="pres">
      <dgm:prSet presAssocID="{9538EAD7-F3F2-4600-B08A-72FD76654F0A}" presName="bSp" presStyleCnt="0"/>
      <dgm:spPr/>
    </dgm:pt>
    <dgm:pt modelId="{C8155A57-AEA1-4438-A637-9A15777A5278}" type="pres">
      <dgm:prSet presAssocID="{9538EAD7-F3F2-4600-B08A-72FD76654F0A}" presName="process" presStyleCnt="0"/>
      <dgm:spPr/>
    </dgm:pt>
    <dgm:pt modelId="{B4636B62-F8B6-4645-8B0A-AD65BA8EF0F2}" type="pres">
      <dgm:prSet presAssocID="{8C65AC4F-8868-402B-9978-254797A9A776}" presName="composite1" presStyleCnt="0"/>
      <dgm:spPr/>
    </dgm:pt>
    <dgm:pt modelId="{458C6F8B-A061-47CA-8871-DE2F5283ECD6}" type="pres">
      <dgm:prSet presAssocID="{8C65AC4F-8868-402B-9978-254797A9A776}" presName="dummyNode1" presStyleLbl="node1" presStyleIdx="0" presStyleCnt="4"/>
      <dgm:spPr/>
    </dgm:pt>
    <dgm:pt modelId="{EBA4BF69-E571-4265-928A-044DFF883922}" type="pres">
      <dgm:prSet presAssocID="{8C65AC4F-8868-402B-9978-254797A9A776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5CCFF35B-4B5A-40F3-BDCF-DA714A74AC1A}" type="pres">
      <dgm:prSet presAssocID="{8C65AC4F-8868-402B-9978-254797A9A776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B48BD215-2E3B-4A43-A450-8F6945C1B551}" type="pres">
      <dgm:prSet presAssocID="{8C65AC4F-8868-402B-9978-254797A9A776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95A74D26-421A-4282-9EB7-CD300E33AB9D}" type="pres">
      <dgm:prSet presAssocID="{8C65AC4F-8868-402B-9978-254797A9A776}" presName="connSite1" presStyleCnt="0"/>
      <dgm:spPr/>
    </dgm:pt>
    <dgm:pt modelId="{25C3DD2F-2F0A-4B1A-8E34-AA187BB3BD9B}" type="pres">
      <dgm:prSet presAssocID="{C880AEE8-66EE-4967-A782-1024470AC4EE}" presName="Name9" presStyleLbl="sibTrans2D1" presStyleIdx="0" presStyleCnt="3"/>
      <dgm:spPr/>
      <dgm:t>
        <a:bodyPr/>
        <a:lstStyle/>
        <a:p>
          <a:endParaRPr lang="es-PE"/>
        </a:p>
      </dgm:t>
    </dgm:pt>
    <dgm:pt modelId="{46AEC4EB-465D-43A9-82CA-78D8FA38CCE9}" type="pres">
      <dgm:prSet presAssocID="{01F57530-97E0-4484-943C-9BF16B3FF963}" presName="composite2" presStyleCnt="0"/>
      <dgm:spPr/>
    </dgm:pt>
    <dgm:pt modelId="{628DAC7B-E58C-406B-8FB1-312D0803E728}" type="pres">
      <dgm:prSet presAssocID="{01F57530-97E0-4484-943C-9BF16B3FF963}" presName="dummyNode2" presStyleLbl="node1" presStyleIdx="0" presStyleCnt="4"/>
      <dgm:spPr/>
    </dgm:pt>
    <dgm:pt modelId="{45DB2DC7-A4FF-40EB-97B0-71AE42000F97}" type="pres">
      <dgm:prSet presAssocID="{01F57530-97E0-4484-943C-9BF16B3FF963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6AB7095-0FB8-4C6C-BADC-4C8C5DBB2C31}" type="pres">
      <dgm:prSet presAssocID="{01F57530-97E0-4484-943C-9BF16B3FF963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ED044D33-E04D-44C3-95DE-C3A4E91F335E}" type="pres">
      <dgm:prSet presAssocID="{01F57530-97E0-4484-943C-9BF16B3FF963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C29D83B-1B86-430B-A754-9C9D5682F2CA}" type="pres">
      <dgm:prSet presAssocID="{01F57530-97E0-4484-943C-9BF16B3FF963}" presName="connSite2" presStyleCnt="0"/>
      <dgm:spPr/>
    </dgm:pt>
    <dgm:pt modelId="{E7AFA276-27F2-4009-949D-9583838C8893}" type="pres">
      <dgm:prSet presAssocID="{B71A3F6B-DD20-4DF2-AA08-0F169B9AEFEB}" presName="Name18" presStyleLbl="sibTrans2D1" presStyleIdx="1" presStyleCnt="3"/>
      <dgm:spPr/>
      <dgm:t>
        <a:bodyPr/>
        <a:lstStyle/>
        <a:p>
          <a:endParaRPr lang="es-PE"/>
        </a:p>
      </dgm:t>
    </dgm:pt>
    <dgm:pt modelId="{5733AA6C-5BD7-4611-9660-E0B0E447D5A2}" type="pres">
      <dgm:prSet presAssocID="{686D0520-785D-4026-B3AA-E49902895406}" presName="composite1" presStyleCnt="0"/>
      <dgm:spPr/>
    </dgm:pt>
    <dgm:pt modelId="{5AB7F015-1158-4616-AAF0-8FF6527D1DB5}" type="pres">
      <dgm:prSet presAssocID="{686D0520-785D-4026-B3AA-E49902895406}" presName="dummyNode1" presStyleLbl="node1" presStyleIdx="1" presStyleCnt="4"/>
      <dgm:spPr/>
    </dgm:pt>
    <dgm:pt modelId="{C4434261-2DF7-4BF7-8BB8-C3D102126EB7}" type="pres">
      <dgm:prSet presAssocID="{686D0520-785D-4026-B3AA-E49902895406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0A261588-76EF-481A-868E-57E9749AD3DA}" type="pres">
      <dgm:prSet presAssocID="{686D0520-785D-4026-B3AA-E49902895406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407DB920-B5E8-4615-831F-0AA41755E292}" type="pres">
      <dgm:prSet presAssocID="{686D0520-785D-4026-B3AA-E49902895406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27FF021E-5B9D-42C0-9F8C-8F2766D68A89}" type="pres">
      <dgm:prSet presAssocID="{686D0520-785D-4026-B3AA-E49902895406}" presName="connSite1" presStyleCnt="0"/>
      <dgm:spPr/>
    </dgm:pt>
    <dgm:pt modelId="{71EA3295-448C-41D2-9AC0-23EAB66E9E0D}" type="pres">
      <dgm:prSet presAssocID="{36B07014-E519-471E-96D3-EED393711531}" presName="Name9" presStyleLbl="sibTrans2D1" presStyleIdx="2" presStyleCnt="3"/>
      <dgm:spPr/>
      <dgm:t>
        <a:bodyPr/>
        <a:lstStyle/>
        <a:p>
          <a:endParaRPr lang="es-PE"/>
        </a:p>
      </dgm:t>
    </dgm:pt>
    <dgm:pt modelId="{DB5C8842-76A7-4032-B21C-D84112AC1B0E}" type="pres">
      <dgm:prSet presAssocID="{E4A6D9F6-38CD-40AF-89D1-06C7905D85C1}" presName="composite2" presStyleCnt="0"/>
      <dgm:spPr/>
    </dgm:pt>
    <dgm:pt modelId="{3476560D-4DC7-4261-8535-8ED6DFEC3CD7}" type="pres">
      <dgm:prSet presAssocID="{E4A6D9F6-38CD-40AF-89D1-06C7905D85C1}" presName="dummyNode2" presStyleLbl="node1" presStyleIdx="2" presStyleCnt="4"/>
      <dgm:spPr/>
    </dgm:pt>
    <dgm:pt modelId="{1E4A4133-9EA3-4E36-91FF-4D386FE76B70}" type="pres">
      <dgm:prSet presAssocID="{E4A6D9F6-38CD-40AF-89D1-06C7905D85C1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61AFFF2F-5053-4F7D-930C-CAAB551DC071}" type="pres">
      <dgm:prSet presAssocID="{E4A6D9F6-38CD-40AF-89D1-06C7905D85C1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1B7A3409-B32E-428D-A630-B0CF44C12FC2}" type="pres">
      <dgm:prSet presAssocID="{E4A6D9F6-38CD-40AF-89D1-06C7905D85C1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s-PE"/>
        </a:p>
      </dgm:t>
    </dgm:pt>
    <dgm:pt modelId="{3B0E912C-1FEE-4F4A-A7F0-6323FF3ED2E8}" type="pres">
      <dgm:prSet presAssocID="{E4A6D9F6-38CD-40AF-89D1-06C7905D85C1}" presName="connSite2" presStyleCnt="0"/>
      <dgm:spPr/>
    </dgm:pt>
  </dgm:ptLst>
  <dgm:cxnLst>
    <dgm:cxn modelId="{54229A30-C6FF-4EC5-B4F5-984DEAAD9912}" srcId="{686D0520-785D-4026-B3AA-E49902895406}" destId="{5C7C30F1-48E3-445F-9AFD-C4291159A0DA}" srcOrd="0" destOrd="0" parTransId="{5D9E0C81-4FA7-435B-8C3E-82C4E8BD1C0F}" sibTransId="{1046E25C-A99F-4FC7-8E67-84288FE0BE2F}"/>
    <dgm:cxn modelId="{DB57EEA4-162E-4AE5-A4C5-E8F42617718A}" srcId="{9538EAD7-F3F2-4600-B08A-72FD76654F0A}" destId="{01F57530-97E0-4484-943C-9BF16B3FF963}" srcOrd="1" destOrd="0" parTransId="{9269C276-E681-4720-BE97-E865ED3D5D1F}" sibTransId="{B71A3F6B-DD20-4DF2-AA08-0F169B9AEFEB}"/>
    <dgm:cxn modelId="{41190F82-7677-4B8C-812A-6698C6F3A7B5}" type="presOf" srcId="{9E88A82D-65CC-4681-85C9-6ABAFA1B5B33}" destId="{61AFFF2F-5053-4F7D-930C-CAAB551DC071}" srcOrd="1" destOrd="0" presId="urn:microsoft.com/office/officeart/2005/8/layout/hProcess4"/>
    <dgm:cxn modelId="{E83F657B-673B-42DB-B9DF-8A05F0FD5A87}" type="presOf" srcId="{C880AEE8-66EE-4967-A782-1024470AC4EE}" destId="{25C3DD2F-2F0A-4B1A-8E34-AA187BB3BD9B}" srcOrd="0" destOrd="0" presId="urn:microsoft.com/office/officeart/2005/8/layout/hProcess4"/>
    <dgm:cxn modelId="{8E1A2410-667A-4747-A584-DBE1C9308C6A}" type="presOf" srcId="{36B07014-E519-471E-96D3-EED393711531}" destId="{71EA3295-448C-41D2-9AC0-23EAB66E9E0D}" srcOrd="0" destOrd="0" presId="urn:microsoft.com/office/officeart/2005/8/layout/hProcess4"/>
    <dgm:cxn modelId="{6CBEBDF9-5B3A-42D9-B021-0C4B38FA784D}" srcId="{9538EAD7-F3F2-4600-B08A-72FD76654F0A}" destId="{686D0520-785D-4026-B3AA-E49902895406}" srcOrd="2" destOrd="0" parTransId="{B7CF6F00-8F64-446F-8AFB-094B9F0E1319}" sibTransId="{36B07014-E519-471E-96D3-EED393711531}"/>
    <dgm:cxn modelId="{D8B6D241-C74A-4D80-9BC7-6C90EAB78E9C}" srcId="{01F57530-97E0-4484-943C-9BF16B3FF963}" destId="{759B5FDE-64CB-4D15-B552-9CA81CB50588}" srcOrd="0" destOrd="0" parTransId="{36B1CA56-C956-4814-BC89-87F9AFB93AC6}" sibTransId="{594383B7-C092-4AE0-BDA9-0EB2DAC567BC}"/>
    <dgm:cxn modelId="{6E760C9A-B80C-4A55-B22F-CD67661D97E7}" type="presOf" srcId="{BD8E8568-BD81-4207-8A0E-C6FE3FE8664C}" destId="{EBA4BF69-E571-4265-928A-044DFF883922}" srcOrd="0" destOrd="0" presId="urn:microsoft.com/office/officeart/2005/8/layout/hProcess4"/>
    <dgm:cxn modelId="{DFC33465-BF85-4357-8377-7697FCD9C456}" type="presOf" srcId="{01F57530-97E0-4484-943C-9BF16B3FF963}" destId="{ED044D33-E04D-44C3-95DE-C3A4E91F335E}" srcOrd="0" destOrd="0" presId="urn:microsoft.com/office/officeart/2005/8/layout/hProcess4"/>
    <dgm:cxn modelId="{A0A63496-91ED-49A9-A65B-94757EDDA4EF}" type="presOf" srcId="{686D0520-785D-4026-B3AA-E49902895406}" destId="{407DB920-B5E8-4615-831F-0AA41755E292}" srcOrd="0" destOrd="0" presId="urn:microsoft.com/office/officeart/2005/8/layout/hProcess4"/>
    <dgm:cxn modelId="{250D05FB-109C-46A7-AA76-90C2184A8E12}" type="presOf" srcId="{9E88A82D-65CC-4681-85C9-6ABAFA1B5B33}" destId="{1E4A4133-9EA3-4E36-91FF-4D386FE76B70}" srcOrd="0" destOrd="0" presId="urn:microsoft.com/office/officeart/2005/8/layout/hProcess4"/>
    <dgm:cxn modelId="{15F31BB7-5532-4A6B-9A62-51DC818B234D}" srcId="{9538EAD7-F3F2-4600-B08A-72FD76654F0A}" destId="{8C65AC4F-8868-402B-9978-254797A9A776}" srcOrd="0" destOrd="0" parTransId="{FC26486F-0165-44E6-9DB0-831E590CDA36}" sibTransId="{C880AEE8-66EE-4967-A782-1024470AC4EE}"/>
    <dgm:cxn modelId="{EA665212-61AA-4AED-952D-F8AEFE84F1E8}" type="presOf" srcId="{E4A6D9F6-38CD-40AF-89D1-06C7905D85C1}" destId="{1B7A3409-B32E-428D-A630-B0CF44C12FC2}" srcOrd="0" destOrd="0" presId="urn:microsoft.com/office/officeart/2005/8/layout/hProcess4"/>
    <dgm:cxn modelId="{9E290E51-F2D9-43FC-898E-6222FEBBF31B}" srcId="{8C65AC4F-8868-402B-9978-254797A9A776}" destId="{71C46B4D-8942-4BCB-8D89-1AFD708B5A4B}" srcOrd="1" destOrd="0" parTransId="{D0C81EA9-2F4F-47B4-86CC-753E4F151507}" sibTransId="{3DE249BE-E797-4D0D-8442-E1BAA8DBB75F}"/>
    <dgm:cxn modelId="{973335C8-5C6B-4A86-A2AD-8A681D56AF79}" type="presOf" srcId="{BD8E8568-BD81-4207-8A0E-C6FE3FE8664C}" destId="{5CCFF35B-4B5A-40F3-BDCF-DA714A74AC1A}" srcOrd="1" destOrd="0" presId="urn:microsoft.com/office/officeart/2005/8/layout/hProcess4"/>
    <dgm:cxn modelId="{454EF2E4-B055-4D48-AD8D-9D5F9BD35C52}" type="presOf" srcId="{759B5FDE-64CB-4D15-B552-9CA81CB50588}" destId="{45DB2DC7-A4FF-40EB-97B0-71AE42000F97}" srcOrd="0" destOrd="0" presId="urn:microsoft.com/office/officeart/2005/8/layout/hProcess4"/>
    <dgm:cxn modelId="{1B712C48-4888-41C3-8ED5-CEBFDC86C34B}" type="presOf" srcId="{71C46B4D-8942-4BCB-8D89-1AFD708B5A4B}" destId="{EBA4BF69-E571-4265-928A-044DFF883922}" srcOrd="0" destOrd="1" presId="urn:microsoft.com/office/officeart/2005/8/layout/hProcess4"/>
    <dgm:cxn modelId="{48C62237-E8C0-42D5-AF96-322BE8BB0D77}" type="presOf" srcId="{B71A3F6B-DD20-4DF2-AA08-0F169B9AEFEB}" destId="{E7AFA276-27F2-4009-949D-9583838C8893}" srcOrd="0" destOrd="0" presId="urn:microsoft.com/office/officeart/2005/8/layout/hProcess4"/>
    <dgm:cxn modelId="{B0C9BB04-4EBB-4BAB-923C-E201773EB290}" srcId="{8C65AC4F-8868-402B-9978-254797A9A776}" destId="{BD8E8568-BD81-4207-8A0E-C6FE3FE8664C}" srcOrd="0" destOrd="0" parTransId="{C5553285-6B84-47E7-AE45-7C8102DA7CFF}" sibTransId="{883CBC88-1B5A-4AFC-B0C0-F69E846B03F4}"/>
    <dgm:cxn modelId="{7D4C118C-7927-42C5-9797-67236C8472A0}" type="presOf" srcId="{759B5FDE-64CB-4D15-B552-9CA81CB50588}" destId="{66AB7095-0FB8-4C6C-BADC-4C8C5DBB2C31}" srcOrd="1" destOrd="0" presId="urn:microsoft.com/office/officeart/2005/8/layout/hProcess4"/>
    <dgm:cxn modelId="{82685C17-A66B-403D-9285-4B254EBA4DAE}" srcId="{9538EAD7-F3F2-4600-B08A-72FD76654F0A}" destId="{E4A6D9F6-38CD-40AF-89D1-06C7905D85C1}" srcOrd="3" destOrd="0" parTransId="{5F73DE0F-AB2B-4CE0-99FD-986248BB7CD4}" sibTransId="{F0B5C887-E4D6-4ECF-8A38-BB981B501900}"/>
    <dgm:cxn modelId="{DB927A31-7818-4D3E-9F16-57C3B0D0AA58}" type="presOf" srcId="{5C7C30F1-48E3-445F-9AFD-C4291159A0DA}" destId="{C4434261-2DF7-4BF7-8BB8-C3D102126EB7}" srcOrd="0" destOrd="0" presId="urn:microsoft.com/office/officeart/2005/8/layout/hProcess4"/>
    <dgm:cxn modelId="{84D92AE4-F4FB-4081-A296-D8B39488649B}" type="presOf" srcId="{5C7C30F1-48E3-445F-9AFD-C4291159A0DA}" destId="{0A261588-76EF-481A-868E-57E9749AD3DA}" srcOrd="1" destOrd="0" presId="urn:microsoft.com/office/officeart/2005/8/layout/hProcess4"/>
    <dgm:cxn modelId="{AA90A9EF-70BF-4D0E-BF74-FAB95582A5E1}" srcId="{E4A6D9F6-38CD-40AF-89D1-06C7905D85C1}" destId="{9E88A82D-65CC-4681-85C9-6ABAFA1B5B33}" srcOrd="0" destOrd="0" parTransId="{2A5065D8-3E6F-4BEC-9577-95C91D7EB47A}" sibTransId="{4BA1F692-089B-4803-BB35-12EF9713C9A1}"/>
    <dgm:cxn modelId="{78712074-2D91-4224-88E2-081A443C67DA}" type="presOf" srcId="{9538EAD7-F3F2-4600-B08A-72FD76654F0A}" destId="{24674824-B7FC-4C0F-9949-A77C86E89B0A}" srcOrd="0" destOrd="0" presId="urn:microsoft.com/office/officeart/2005/8/layout/hProcess4"/>
    <dgm:cxn modelId="{91E4BC47-A0D7-46BE-811C-4E8A6A75BC81}" type="presOf" srcId="{8C65AC4F-8868-402B-9978-254797A9A776}" destId="{B48BD215-2E3B-4A43-A450-8F6945C1B551}" srcOrd="0" destOrd="0" presId="urn:microsoft.com/office/officeart/2005/8/layout/hProcess4"/>
    <dgm:cxn modelId="{962D3B7E-B1CE-4D0A-8ED6-6F9CFE47B003}" type="presOf" srcId="{71C46B4D-8942-4BCB-8D89-1AFD708B5A4B}" destId="{5CCFF35B-4B5A-40F3-BDCF-DA714A74AC1A}" srcOrd="1" destOrd="1" presId="urn:microsoft.com/office/officeart/2005/8/layout/hProcess4"/>
    <dgm:cxn modelId="{AFEDE807-9CD8-4431-B209-9D6F425E5743}" type="presParOf" srcId="{24674824-B7FC-4C0F-9949-A77C86E89B0A}" destId="{3EFE0101-6EDE-4BB6-BD68-914666C90C25}" srcOrd="0" destOrd="0" presId="urn:microsoft.com/office/officeart/2005/8/layout/hProcess4"/>
    <dgm:cxn modelId="{E647FCA1-06FF-4CD1-BC4A-AF6ABEC8D8EA}" type="presParOf" srcId="{24674824-B7FC-4C0F-9949-A77C86E89B0A}" destId="{8F797F7E-418F-4D6A-8029-1AFB751B1150}" srcOrd="1" destOrd="0" presId="urn:microsoft.com/office/officeart/2005/8/layout/hProcess4"/>
    <dgm:cxn modelId="{7D2C9F7F-4D1F-4BF2-8F50-93C9E223438F}" type="presParOf" srcId="{24674824-B7FC-4C0F-9949-A77C86E89B0A}" destId="{C8155A57-AEA1-4438-A637-9A15777A5278}" srcOrd="2" destOrd="0" presId="urn:microsoft.com/office/officeart/2005/8/layout/hProcess4"/>
    <dgm:cxn modelId="{56AB5CB2-95BF-4E3A-930A-DFE5BD09FBB9}" type="presParOf" srcId="{C8155A57-AEA1-4438-A637-9A15777A5278}" destId="{B4636B62-F8B6-4645-8B0A-AD65BA8EF0F2}" srcOrd="0" destOrd="0" presId="urn:microsoft.com/office/officeart/2005/8/layout/hProcess4"/>
    <dgm:cxn modelId="{5343E991-6D0D-40EF-90CD-F969CD34DB72}" type="presParOf" srcId="{B4636B62-F8B6-4645-8B0A-AD65BA8EF0F2}" destId="{458C6F8B-A061-47CA-8871-DE2F5283ECD6}" srcOrd="0" destOrd="0" presId="urn:microsoft.com/office/officeart/2005/8/layout/hProcess4"/>
    <dgm:cxn modelId="{6384D557-5549-4A8D-9000-55B546BA1016}" type="presParOf" srcId="{B4636B62-F8B6-4645-8B0A-AD65BA8EF0F2}" destId="{EBA4BF69-E571-4265-928A-044DFF883922}" srcOrd="1" destOrd="0" presId="urn:microsoft.com/office/officeart/2005/8/layout/hProcess4"/>
    <dgm:cxn modelId="{CB388D5F-C389-40F5-9EAF-AD97363C732C}" type="presParOf" srcId="{B4636B62-F8B6-4645-8B0A-AD65BA8EF0F2}" destId="{5CCFF35B-4B5A-40F3-BDCF-DA714A74AC1A}" srcOrd="2" destOrd="0" presId="urn:microsoft.com/office/officeart/2005/8/layout/hProcess4"/>
    <dgm:cxn modelId="{7C24249E-CBA1-44EE-9294-19814B35CBAF}" type="presParOf" srcId="{B4636B62-F8B6-4645-8B0A-AD65BA8EF0F2}" destId="{B48BD215-2E3B-4A43-A450-8F6945C1B551}" srcOrd="3" destOrd="0" presId="urn:microsoft.com/office/officeart/2005/8/layout/hProcess4"/>
    <dgm:cxn modelId="{2AB51CC8-4F73-44C6-ADC4-1FA94D6861F2}" type="presParOf" srcId="{B4636B62-F8B6-4645-8B0A-AD65BA8EF0F2}" destId="{95A74D26-421A-4282-9EB7-CD300E33AB9D}" srcOrd="4" destOrd="0" presId="urn:microsoft.com/office/officeart/2005/8/layout/hProcess4"/>
    <dgm:cxn modelId="{2796C5B5-F827-46D7-B4EC-0E3A917B9874}" type="presParOf" srcId="{C8155A57-AEA1-4438-A637-9A15777A5278}" destId="{25C3DD2F-2F0A-4B1A-8E34-AA187BB3BD9B}" srcOrd="1" destOrd="0" presId="urn:microsoft.com/office/officeart/2005/8/layout/hProcess4"/>
    <dgm:cxn modelId="{2274AF02-D6F9-473E-82B7-EEA2EEDA295C}" type="presParOf" srcId="{C8155A57-AEA1-4438-A637-9A15777A5278}" destId="{46AEC4EB-465D-43A9-82CA-78D8FA38CCE9}" srcOrd="2" destOrd="0" presId="urn:microsoft.com/office/officeart/2005/8/layout/hProcess4"/>
    <dgm:cxn modelId="{B2C8245F-D9E5-4534-832B-58517FA4AD42}" type="presParOf" srcId="{46AEC4EB-465D-43A9-82CA-78D8FA38CCE9}" destId="{628DAC7B-E58C-406B-8FB1-312D0803E728}" srcOrd="0" destOrd="0" presId="urn:microsoft.com/office/officeart/2005/8/layout/hProcess4"/>
    <dgm:cxn modelId="{3153A8A3-CD17-4DA5-996E-01F8F5484980}" type="presParOf" srcId="{46AEC4EB-465D-43A9-82CA-78D8FA38CCE9}" destId="{45DB2DC7-A4FF-40EB-97B0-71AE42000F97}" srcOrd="1" destOrd="0" presId="urn:microsoft.com/office/officeart/2005/8/layout/hProcess4"/>
    <dgm:cxn modelId="{56C9ED9F-040A-4A19-90C9-056905EFF802}" type="presParOf" srcId="{46AEC4EB-465D-43A9-82CA-78D8FA38CCE9}" destId="{66AB7095-0FB8-4C6C-BADC-4C8C5DBB2C31}" srcOrd="2" destOrd="0" presId="urn:microsoft.com/office/officeart/2005/8/layout/hProcess4"/>
    <dgm:cxn modelId="{7F153C77-AAF7-42E7-A2DF-7C71A195AE90}" type="presParOf" srcId="{46AEC4EB-465D-43A9-82CA-78D8FA38CCE9}" destId="{ED044D33-E04D-44C3-95DE-C3A4E91F335E}" srcOrd="3" destOrd="0" presId="urn:microsoft.com/office/officeart/2005/8/layout/hProcess4"/>
    <dgm:cxn modelId="{66BE8B1B-57FC-4343-9C13-5038D2D95477}" type="presParOf" srcId="{46AEC4EB-465D-43A9-82CA-78D8FA38CCE9}" destId="{6C29D83B-1B86-430B-A754-9C9D5682F2CA}" srcOrd="4" destOrd="0" presId="urn:microsoft.com/office/officeart/2005/8/layout/hProcess4"/>
    <dgm:cxn modelId="{43B228DA-1B4E-43E1-A557-9B32EBE40131}" type="presParOf" srcId="{C8155A57-AEA1-4438-A637-9A15777A5278}" destId="{E7AFA276-27F2-4009-949D-9583838C8893}" srcOrd="3" destOrd="0" presId="urn:microsoft.com/office/officeart/2005/8/layout/hProcess4"/>
    <dgm:cxn modelId="{F445D9FD-7513-44FE-AEAF-BFA5BA585EAA}" type="presParOf" srcId="{C8155A57-AEA1-4438-A637-9A15777A5278}" destId="{5733AA6C-5BD7-4611-9660-E0B0E447D5A2}" srcOrd="4" destOrd="0" presId="urn:microsoft.com/office/officeart/2005/8/layout/hProcess4"/>
    <dgm:cxn modelId="{692B2057-E700-44D8-B6AF-BABD6B394D3A}" type="presParOf" srcId="{5733AA6C-5BD7-4611-9660-E0B0E447D5A2}" destId="{5AB7F015-1158-4616-AAF0-8FF6527D1DB5}" srcOrd="0" destOrd="0" presId="urn:microsoft.com/office/officeart/2005/8/layout/hProcess4"/>
    <dgm:cxn modelId="{8BDFC6D7-6DAE-4427-9761-F09E6CE6E137}" type="presParOf" srcId="{5733AA6C-5BD7-4611-9660-E0B0E447D5A2}" destId="{C4434261-2DF7-4BF7-8BB8-C3D102126EB7}" srcOrd="1" destOrd="0" presId="urn:microsoft.com/office/officeart/2005/8/layout/hProcess4"/>
    <dgm:cxn modelId="{A6C592C5-8234-4CDD-AA4E-F5AB23D94594}" type="presParOf" srcId="{5733AA6C-5BD7-4611-9660-E0B0E447D5A2}" destId="{0A261588-76EF-481A-868E-57E9749AD3DA}" srcOrd="2" destOrd="0" presId="urn:microsoft.com/office/officeart/2005/8/layout/hProcess4"/>
    <dgm:cxn modelId="{E9616BDF-5809-45F6-8417-F21D32E1F471}" type="presParOf" srcId="{5733AA6C-5BD7-4611-9660-E0B0E447D5A2}" destId="{407DB920-B5E8-4615-831F-0AA41755E292}" srcOrd="3" destOrd="0" presId="urn:microsoft.com/office/officeart/2005/8/layout/hProcess4"/>
    <dgm:cxn modelId="{ABF72C30-8BBB-41BE-ABD1-962ACA61FDA0}" type="presParOf" srcId="{5733AA6C-5BD7-4611-9660-E0B0E447D5A2}" destId="{27FF021E-5B9D-42C0-9F8C-8F2766D68A89}" srcOrd="4" destOrd="0" presId="urn:microsoft.com/office/officeart/2005/8/layout/hProcess4"/>
    <dgm:cxn modelId="{DC60483D-F32A-493A-8EA5-3425A6137451}" type="presParOf" srcId="{C8155A57-AEA1-4438-A637-9A15777A5278}" destId="{71EA3295-448C-41D2-9AC0-23EAB66E9E0D}" srcOrd="5" destOrd="0" presId="urn:microsoft.com/office/officeart/2005/8/layout/hProcess4"/>
    <dgm:cxn modelId="{DCA45204-9EF5-4A5D-8E81-54FDF8E47FA8}" type="presParOf" srcId="{C8155A57-AEA1-4438-A637-9A15777A5278}" destId="{DB5C8842-76A7-4032-B21C-D84112AC1B0E}" srcOrd="6" destOrd="0" presId="urn:microsoft.com/office/officeart/2005/8/layout/hProcess4"/>
    <dgm:cxn modelId="{C014B5CA-1F6E-474E-AEC8-0D4E52E51A82}" type="presParOf" srcId="{DB5C8842-76A7-4032-B21C-D84112AC1B0E}" destId="{3476560D-4DC7-4261-8535-8ED6DFEC3CD7}" srcOrd="0" destOrd="0" presId="urn:microsoft.com/office/officeart/2005/8/layout/hProcess4"/>
    <dgm:cxn modelId="{F42FAF6F-1FF7-470A-A3F5-5B2B656B0C90}" type="presParOf" srcId="{DB5C8842-76A7-4032-B21C-D84112AC1B0E}" destId="{1E4A4133-9EA3-4E36-91FF-4D386FE76B70}" srcOrd="1" destOrd="0" presId="urn:microsoft.com/office/officeart/2005/8/layout/hProcess4"/>
    <dgm:cxn modelId="{BFFF9169-41CF-4543-96BC-8A0F3BB947E9}" type="presParOf" srcId="{DB5C8842-76A7-4032-B21C-D84112AC1B0E}" destId="{61AFFF2F-5053-4F7D-930C-CAAB551DC071}" srcOrd="2" destOrd="0" presId="urn:microsoft.com/office/officeart/2005/8/layout/hProcess4"/>
    <dgm:cxn modelId="{532CFC48-B325-4418-848C-7DD3583B098F}" type="presParOf" srcId="{DB5C8842-76A7-4032-B21C-D84112AC1B0E}" destId="{1B7A3409-B32E-428D-A630-B0CF44C12FC2}" srcOrd="3" destOrd="0" presId="urn:microsoft.com/office/officeart/2005/8/layout/hProcess4"/>
    <dgm:cxn modelId="{E79B934E-FEA6-494E-9E13-12D9946C86C1}" type="presParOf" srcId="{DB5C8842-76A7-4032-B21C-D84112AC1B0E}" destId="{3B0E912C-1FEE-4F4A-A7F0-6323FF3ED2E8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A2A407-2EFC-4A40-B824-3B323F688C4D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1498D15-ABFA-4820-A7D4-F2F1AC9D30C6}">
      <dgm:prSet phldrT="[Text]"/>
      <dgm:spPr/>
      <dgm:t>
        <a:bodyPr/>
        <a:lstStyle/>
        <a:p>
          <a:r>
            <a:rPr lang="es-PE" dirty="0" smtClean="0"/>
            <a:t>Hace </a:t>
          </a:r>
          <a:r>
            <a:rPr lang="es-PE" dirty="0" smtClean="0"/>
            <a:t>mucho, </a:t>
          </a:r>
          <a:r>
            <a:rPr lang="es-PE" dirty="0" smtClean="0"/>
            <a:t>los programadores utilizaban </a:t>
          </a:r>
          <a:r>
            <a:rPr lang="es-PE" dirty="0" smtClean="0"/>
            <a:t>el </a:t>
          </a:r>
          <a:r>
            <a:rPr lang="es-PE" b="1" dirty="0" smtClean="0"/>
            <a:t>Lenguaje</a:t>
          </a:r>
          <a:r>
            <a:rPr lang="es-PE" dirty="0" smtClean="0"/>
            <a:t> </a:t>
          </a:r>
          <a:r>
            <a:rPr lang="es-PE" b="1" dirty="0" smtClean="0"/>
            <a:t>Ensamblador </a:t>
          </a:r>
          <a:endParaRPr lang="en-US" dirty="0"/>
        </a:p>
      </dgm:t>
    </dgm:pt>
    <dgm:pt modelId="{B8FA39D9-B6C2-4365-9894-DBF6CBDD7934}" type="parTrans" cxnId="{80E0631E-B66A-495C-B916-4CB1F0440100}">
      <dgm:prSet/>
      <dgm:spPr/>
      <dgm:t>
        <a:bodyPr/>
        <a:lstStyle/>
        <a:p>
          <a:endParaRPr lang="en-US"/>
        </a:p>
      </dgm:t>
    </dgm:pt>
    <dgm:pt modelId="{954F4CCE-030B-4225-BE68-BF1FAEBD622F}" type="sibTrans" cxnId="{80E0631E-B66A-495C-B916-4CB1F0440100}">
      <dgm:prSet/>
      <dgm:spPr/>
      <dgm:t>
        <a:bodyPr/>
        <a:lstStyle/>
        <a:p>
          <a:endParaRPr lang="en-US"/>
        </a:p>
      </dgm:t>
    </dgm:pt>
    <dgm:pt modelId="{819A4939-E66B-48C4-B517-0931B193B41D}">
      <dgm:prSet phldrT="[Text]"/>
      <dgm:spPr/>
      <dgm:t>
        <a:bodyPr/>
        <a:lstStyle/>
        <a:p>
          <a:r>
            <a:rPr lang="es-PE" dirty="0" smtClean="0"/>
            <a:t>El lenguaje ensamblador debía traducirse </a:t>
          </a:r>
          <a:r>
            <a:rPr lang="es-PE" dirty="0" smtClean="0"/>
            <a:t>a </a:t>
          </a:r>
          <a:r>
            <a:rPr lang="es-PE" b="1" dirty="0" smtClean="0"/>
            <a:t>código de máquina</a:t>
          </a:r>
          <a:r>
            <a:rPr lang="es-PE" dirty="0" smtClean="0"/>
            <a:t> (en binario)</a:t>
          </a:r>
          <a:endParaRPr lang="en-US" dirty="0"/>
        </a:p>
      </dgm:t>
    </dgm:pt>
    <dgm:pt modelId="{E750EF38-DFAF-4318-AB26-9EE291BBF982}" type="parTrans" cxnId="{1D5B85F6-DFE1-44EF-ADD8-1A8503654AD4}">
      <dgm:prSet/>
      <dgm:spPr/>
      <dgm:t>
        <a:bodyPr/>
        <a:lstStyle/>
        <a:p>
          <a:endParaRPr lang="en-US"/>
        </a:p>
      </dgm:t>
    </dgm:pt>
    <dgm:pt modelId="{C3A2D352-228D-453E-B559-6356DC7B4C5F}" type="sibTrans" cxnId="{1D5B85F6-DFE1-44EF-ADD8-1A8503654AD4}">
      <dgm:prSet/>
      <dgm:spPr/>
      <dgm:t>
        <a:bodyPr/>
        <a:lstStyle/>
        <a:p>
          <a:endParaRPr lang="en-US"/>
        </a:p>
      </dgm:t>
    </dgm:pt>
    <dgm:pt modelId="{C025BEA0-63B3-4636-B664-58CFDE68A49B}">
      <dgm:prSet phldrT="[Text]"/>
      <dgm:spPr/>
      <dgm:t>
        <a:bodyPr/>
        <a:lstStyle/>
        <a:p>
          <a:r>
            <a:rPr lang="es-PE" dirty="0" smtClean="0"/>
            <a:t>Surgió el </a:t>
          </a:r>
          <a:r>
            <a:rPr lang="es-PE" b="1" dirty="0" smtClean="0"/>
            <a:t>Programa Ensamblador</a:t>
          </a:r>
          <a:r>
            <a:rPr lang="es-PE" dirty="0" smtClean="0"/>
            <a:t>, que lo hacía </a:t>
          </a:r>
          <a:r>
            <a:rPr lang="es-PE" dirty="0" smtClean="0"/>
            <a:t>automáticamente</a:t>
          </a:r>
          <a:endParaRPr lang="en-US" dirty="0"/>
        </a:p>
      </dgm:t>
    </dgm:pt>
    <dgm:pt modelId="{2EA0A3B2-21E9-4CAA-8D44-1FC2EA13F2DB}" type="parTrans" cxnId="{8E73C096-4614-4C97-9995-3FD7B7BC64DC}">
      <dgm:prSet/>
      <dgm:spPr/>
      <dgm:t>
        <a:bodyPr/>
        <a:lstStyle/>
        <a:p>
          <a:endParaRPr lang="en-US"/>
        </a:p>
      </dgm:t>
    </dgm:pt>
    <dgm:pt modelId="{1905D2D2-0936-4F66-81BB-ABDA32FDF55D}" type="sibTrans" cxnId="{8E73C096-4614-4C97-9995-3FD7B7BC64DC}">
      <dgm:prSet/>
      <dgm:spPr/>
      <dgm:t>
        <a:bodyPr/>
        <a:lstStyle/>
        <a:p>
          <a:endParaRPr lang="en-US"/>
        </a:p>
      </dgm:t>
    </dgm:pt>
    <dgm:pt modelId="{280B2615-4AB9-490B-BB63-1753FA77460A}">
      <dgm:prSet phldrT="[Text]"/>
      <dgm:spPr/>
      <dgm:t>
        <a:bodyPr/>
        <a:lstStyle/>
        <a:p>
          <a:r>
            <a:rPr lang="es-PE" dirty="0" smtClean="0"/>
            <a:t>Posteriormente, surgieron </a:t>
          </a:r>
          <a:r>
            <a:rPr lang="es-PE" dirty="0" smtClean="0"/>
            <a:t>lenguajes de alto nivel, que utilizaban </a:t>
          </a:r>
          <a:r>
            <a:rPr lang="es-PE" b="1" dirty="0" smtClean="0"/>
            <a:t>Compiladores</a:t>
          </a:r>
          <a:r>
            <a:rPr lang="es-PE" dirty="0" smtClean="0"/>
            <a:t> para generar Lenguaje </a:t>
          </a:r>
          <a:r>
            <a:rPr lang="es-PE" dirty="0" smtClean="0"/>
            <a:t>Ensamblador</a:t>
          </a:r>
          <a:endParaRPr lang="en-US" dirty="0"/>
        </a:p>
      </dgm:t>
    </dgm:pt>
    <dgm:pt modelId="{B5A6A01C-CD2C-4BA6-BC20-2CFA5F46FBBA}" type="parTrans" cxnId="{04CEAD3D-5C10-44E4-A283-3E67E332F727}">
      <dgm:prSet/>
      <dgm:spPr/>
      <dgm:t>
        <a:bodyPr/>
        <a:lstStyle/>
        <a:p>
          <a:endParaRPr lang="en-US"/>
        </a:p>
      </dgm:t>
    </dgm:pt>
    <dgm:pt modelId="{6FB03ECF-60EC-4943-B8E2-B739B920AA93}" type="sibTrans" cxnId="{04CEAD3D-5C10-44E4-A283-3E67E332F727}">
      <dgm:prSet/>
      <dgm:spPr/>
      <dgm:t>
        <a:bodyPr/>
        <a:lstStyle/>
        <a:p>
          <a:endParaRPr lang="en-US"/>
        </a:p>
      </dgm:t>
    </dgm:pt>
    <dgm:pt modelId="{B71686AA-7704-46FF-9749-279FAEB62B96}" type="pres">
      <dgm:prSet presAssocID="{53A2A407-2EFC-4A40-B824-3B323F688C4D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08F39EB-0438-491F-8ECC-55DE2C908F1A}" type="pres">
      <dgm:prSet presAssocID="{53A2A407-2EFC-4A40-B824-3B323F688C4D}" presName="dummyMaxCanvas" presStyleCnt="0">
        <dgm:presLayoutVars/>
      </dgm:prSet>
      <dgm:spPr/>
    </dgm:pt>
    <dgm:pt modelId="{DD2ED480-7B2F-4494-ACAF-E0E387C873DB}" type="pres">
      <dgm:prSet presAssocID="{53A2A407-2EFC-4A40-B824-3B323F688C4D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382D97-3595-412B-A0C1-DDE50EF1490B}" type="pres">
      <dgm:prSet presAssocID="{53A2A407-2EFC-4A40-B824-3B323F688C4D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C150D4-8ED9-41BC-80CD-DE5E2E41235B}" type="pres">
      <dgm:prSet presAssocID="{53A2A407-2EFC-4A40-B824-3B323F688C4D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D61FFC-D748-4F09-AB4C-CAFABC4E62E3}" type="pres">
      <dgm:prSet presAssocID="{53A2A407-2EFC-4A40-B824-3B323F688C4D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8F617A-50C1-4EE1-AFA5-2A845A11DEA0}" type="pres">
      <dgm:prSet presAssocID="{53A2A407-2EFC-4A40-B824-3B323F688C4D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3AD42-B6BD-4D1E-BE6C-56B353320CA9}" type="pres">
      <dgm:prSet presAssocID="{53A2A407-2EFC-4A40-B824-3B323F688C4D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E03B28-FEEF-4AF2-B482-FAE1D876FA89}" type="pres">
      <dgm:prSet presAssocID="{53A2A407-2EFC-4A40-B824-3B323F688C4D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48C37D-388E-459C-95C8-48C68ED69836}" type="pres">
      <dgm:prSet presAssocID="{53A2A407-2EFC-4A40-B824-3B323F688C4D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C4F1DD-9BC4-4A2C-8EA1-E948D826930C}" type="pres">
      <dgm:prSet presAssocID="{53A2A407-2EFC-4A40-B824-3B323F688C4D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A4D385-F0B9-45B0-BE0C-2BC6C2E6C3C0}" type="pres">
      <dgm:prSet presAssocID="{53A2A407-2EFC-4A40-B824-3B323F688C4D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CAA288-629D-4126-B881-6E9FCA8ABDC3}" type="pres">
      <dgm:prSet presAssocID="{53A2A407-2EFC-4A40-B824-3B323F688C4D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F71A77A-9BD6-4D39-8CE4-35BEC505A972}" type="presOf" srcId="{C025BEA0-63B3-4636-B664-58CFDE68A49B}" destId="{5CC150D4-8ED9-41BC-80CD-DE5E2E41235B}" srcOrd="0" destOrd="0" presId="urn:microsoft.com/office/officeart/2005/8/layout/vProcess5"/>
    <dgm:cxn modelId="{F19E38A2-A23F-4446-B84E-DECEE6556520}" type="presOf" srcId="{C3A2D352-228D-453E-B559-6356DC7B4C5F}" destId="{8D73AD42-B6BD-4D1E-BE6C-56B353320CA9}" srcOrd="0" destOrd="0" presId="urn:microsoft.com/office/officeart/2005/8/layout/vProcess5"/>
    <dgm:cxn modelId="{3F028F9B-1E53-43A5-A2A0-99A72E4B2846}" type="presOf" srcId="{01498D15-ABFA-4820-A7D4-F2F1AC9D30C6}" destId="{8048C37D-388E-459C-95C8-48C68ED69836}" srcOrd="1" destOrd="0" presId="urn:microsoft.com/office/officeart/2005/8/layout/vProcess5"/>
    <dgm:cxn modelId="{896A12C1-DEA7-449A-9F61-E1F2DE0552DF}" type="presOf" srcId="{53A2A407-2EFC-4A40-B824-3B323F688C4D}" destId="{B71686AA-7704-46FF-9749-279FAEB62B96}" srcOrd="0" destOrd="0" presId="urn:microsoft.com/office/officeart/2005/8/layout/vProcess5"/>
    <dgm:cxn modelId="{1D5B85F6-DFE1-44EF-ADD8-1A8503654AD4}" srcId="{53A2A407-2EFC-4A40-B824-3B323F688C4D}" destId="{819A4939-E66B-48C4-B517-0931B193B41D}" srcOrd="1" destOrd="0" parTransId="{E750EF38-DFAF-4318-AB26-9EE291BBF982}" sibTransId="{C3A2D352-228D-453E-B559-6356DC7B4C5F}"/>
    <dgm:cxn modelId="{DE719909-DB32-4CAA-A6C5-5D6CBDD1A862}" type="presOf" srcId="{819A4939-E66B-48C4-B517-0931B193B41D}" destId="{9CC4F1DD-9BC4-4A2C-8EA1-E948D826930C}" srcOrd="1" destOrd="0" presId="urn:microsoft.com/office/officeart/2005/8/layout/vProcess5"/>
    <dgm:cxn modelId="{204B129B-E6FB-47A2-9527-FC2BBB4B0021}" type="presOf" srcId="{954F4CCE-030B-4225-BE68-BF1FAEBD622F}" destId="{C68F617A-50C1-4EE1-AFA5-2A845A11DEA0}" srcOrd="0" destOrd="0" presId="urn:microsoft.com/office/officeart/2005/8/layout/vProcess5"/>
    <dgm:cxn modelId="{EE630975-9FF2-4D8E-9EDC-F937C301ACE4}" type="presOf" srcId="{C025BEA0-63B3-4636-B664-58CFDE68A49B}" destId="{2FA4D385-F0B9-45B0-BE0C-2BC6C2E6C3C0}" srcOrd="1" destOrd="0" presId="urn:microsoft.com/office/officeart/2005/8/layout/vProcess5"/>
    <dgm:cxn modelId="{80E0631E-B66A-495C-B916-4CB1F0440100}" srcId="{53A2A407-2EFC-4A40-B824-3B323F688C4D}" destId="{01498D15-ABFA-4820-A7D4-F2F1AC9D30C6}" srcOrd="0" destOrd="0" parTransId="{B8FA39D9-B6C2-4365-9894-DBF6CBDD7934}" sibTransId="{954F4CCE-030B-4225-BE68-BF1FAEBD622F}"/>
    <dgm:cxn modelId="{04CEAD3D-5C10-44E4-A283-3E67E332F727}" srcId="{53A2A407-2EFC-4A40-B824-3B323F688C4D}" destId="{280B2615-4AB9-490B-BB63-1753FA77460A}" srcOrd="3" destOrd="0" parTransId="{B5A6A01C-CD2C-4BA6-BC20-2CFA5F46FBBA}" sibTransId="{6FB03ECF-60EC-4943-B8E2-B739B920AA93}"/>
    <dgm:cxn modelId="{B5DD439E-0C9E-4BA9-9FFD-92EDD7216075}" type="presOf" srcId="{819A4939-E66B-48C4-B517-0931B193B41D}" destId="{1C382D97-3595-412B-A0C1-DDE50EF1490B}" srcOrd="0" destOrd="0" presId="urn:microsoft.com/office/officeart/2005/8/layout/vProcess5"/>
    <dgm:cxn modelId="{3919AF79-0DE6-4486-B37F-86328479F4B4}" type="presOf" srcId="{280B2615-4AB9-490B-BB63-1753FA77460A}" destId="{56D61FFC-D748-4F09-AB4C-CAFABC4E62E3}" srcOrd="0" destOrd="0" presId="urn:microsoft.com/office/officeart/2005/8/layout/vProcess5"/>
    <dgm:cxn modelId="{95B4DE96-5EB6-4205-9714-2CC72ED0D1A5}" type="presOf" srcId="{1905D2D2-0936-4F66-81BB-ABDA32FDF55D}" destId="{C2E03B28-FEEF-4AF2-B482-FAE1D876FA89}" srcOrd="0" destOrd="0" presId="urn:microsoft.com/office/officeart/2005/8/layout/vProcess5"/>
    <dgm:cxn modelId="{85C94F16-C490-4FBC-938A-F87BD6E2062C}" type="presOf" srcId="{01498D15-ABFA-4820-A7D4-F2F1AC9D30C6}" destId="{DD2ED480-7B2F-4494-ACAF-E0E387C873DB}" srcOrd="0" destOrd="0" presId="urn:microsoft.com/office/officeart/2005/8/layout/vProcess5"/>
    <dgm:cxn modelId="{8E73C096-4614-4C97-9995-3FD7B7BC64DC}" srcId="{53A2A407-2EFC-4A40-B824-3B323F688C4D}" destId="{C025BEA0-63B3-4636-B664-58CFDE68A49B}" srcOrd="2" destOrd="0" parTransId="{2EA0A3B2-21E9-4CAA-8D44-1FC2EA13F2DB}" sibTransId="{1905D2D2-0936-4F66-81BB-ABDA32FDF55D}"/>
    <dgm:cxn modelId="{87A37CFE-C021-4FCE-8F84-1019C84E9549}" type="presOf" srcId="{280B2615-4AB9-490B-BB63-1753FA77460A}" destId="{32CAA288-629D-4126-B881-6E9FCA8ABDC3}" srcOrd="1" destOrd="0" presId="urn:microsoft.com/office/officeart/2005/8/layout/vProcess5"/>
    <dgm:cxn modelId="{F64C41D7-D2F6-438C-8336-A53D72FD4FBC}" type="presParOf" srcId="{B71686AA-7704-46FF-9749-279FAEB62B96}" destId="{308F39EB-0438-491F-8ECC-55DE2C908F1A}" srcOrd="0" destOrd="0" presId="urn:microsoft.com/office/officeart/2005/8/layout/vProcess5"/>
    <dgm:cxn modelId="{254AB759-C549-4C1A-A1DF-06394C0BB4C7}" type="presParOf" srcId="{B71686AA-7704-46FF-9749-279FAEB62B96}" destId="{DD2ED480-7B2F-4494-ACAF-E0E387C873DB}" srcOrd="1" destOrd="0" presId="urn:microsoft.com/office/officeart/2005/8/layout/vProcess5"/>
    <dgm:cxn modelId="{060E5CB5-F6DF-40A0-8FF0-BB3927EE8BC8}" type="presParOf" srcId="{B71686AA-7704-46FF-9749-279FAEB62B96}" destId="{1C382D97-3595-412B-A0C1-DDE50EF1490B}" srcOrd="2" destOrd="0" presId="urn:microsoft.com/office/officeart/2005/8/layout/vProcess5"/>
    <dgm:cxn modelId="{CA531E73-9F1B-44AB-BBE8-79A08703373F}" type="presParOf" srcId="{B71686AA-7704-46FF-9749-279FAEB62B96}" destId="{5CC150D4-8ED9-41BC-80CD-DE5E2E41235B}" srcOrd="3" destOrd="0" presId="urn:microsoft.com/office/officeart/2005/8/layout/vProcess5"/>
    <dgm:cxn modelId="{3F500B48-79FE-4091-85B5-33EF22E8A341}" type="presParOf" srcId="{B71686AA-7704-46FF-9749-279FAEB62B96}" destId="{56D61FFC-D748-4F09-AB4C-CAFABC4E62E3}" srcOrd="4" destOrd="0" presId="urn:microsoft.com/office/officeart/2005/8/layout/vProcess5"/>
    <dgm:cxn modelId="{B4228F4A-C18B-4135-AE14-959B2965BF70}" type="presParOf" srcId="{B71686AA-7704-46FF-9749-279FAEB62B96}" destId="{C68F617A-50C1-4EE1-AFA5-2A845A11DEA0}" srcOrd="5" destOrd="0" presId="urn:microsoft.com/office/officeart/2005/8/layout/vProcess5"/>
    <dgm:cxn modelId="{3280D630-FC85-4388-9908-5D0AFB9F9313}" type="presParOf" srcId="{B71686AA-7704-46FF-9749-279FAEB62B96}" destId="{8D73AD42-B6BD-4D1E-BE6C-56B353320CA9}" srcOrd="6" destOrd="0" presId="urn:microsoft.com/office/officeart/2005/8/layout/vProcess5"/>
    <dgm:cxn modelId="{F5A47364-7A3D-4CA5-9797-F2A79811BD4C}" type="presParOf" srcId="{B71686AA-7704-46FF-9749-279FAEB62B96}" destId="{C2E03B28-FEEF-4AF2-B482-FAE1D876FA89}" srcOrd="7" destOrd="0" presId="urn:microsoft.com/office/officeart/2005/8/layout/vProcess5"/>
    <dgm:cxn modelId="{E4658453-38F3-46A2-816D-B98D7BB03E89}" type="presParOf" srcId="{B71686AA-7704-46FF-9749-279FAEB62B96}" destId="{8048C37D-388E-459C-95C8-48C68ED69836}" srcOrd="8" destOrd="0" presId="urn:microsoft.com/office/officeart/2005/8/layout/vProcess5"/>
    <dgm:cxn modelId="{5AD0CD18-5E91-4B9C-8A39-54432026FAD8}" type="presParOf" srcId="{B71686AA-7704-46FF-9749-279FAEB62B96}" destId="{9CC4F1DD-9BC4-4A2C-8EA1-E948D826930C}" srcOrd="9" destOrd="0" presId="urn:microsoft.com/office/officeart/2005/8/layout/vProcess5"/>
    <dgm:cxn modelId="{EF1258EA-1B4E-4780-8280-004E4A558DE9}" type="presParOf" srcId="{B71686AA-7704-46FF-9749-279FAEB62B96}" destId="{2FA4D385-F0B9-45B0-BE0C-2BC6C2E6C3C0}" srcOrd="10" destOrd="0" presId="urn:microsoft.com/office/officeart/2005/8/layout/vProcess5"/>
    <dgm:cxn modelId="{475ABD45-45EB-47EF-8D70-B68110158682}" type="presParOf" srcId="{B71686AA-7704-46FF-9749-279FAEB62B96}" destId="{32CAA288-629D-4126-B881-6E9FCA8ABDC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85569BC-306F-4D7C-BB5C-F805C502E252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969F78-23AA-4BA8-887D-C978E0D30A16}">
      <dgm:prSet phldrT="[Text]"/>
      <dgm:spPr/>
      <dgm:t>
        <a:bodyPr/>
        <a:lstStyle/>
        <a:p>
          <a:r>
            <a:rPr lang="es-PE" dirty="0" smtClean="0"/>
            <a:t>Lenguaje de alto </a:t>
          </a:r>
          <a:r>
            <a:rPr lang="es-PE" dirty="0" smtClean="0"/>
            <a:t>nivel</a:t>
          </a:r>
          <a:endParaRPr lang="en-US" dirty="0"/>
        </a:p>
      </dgm:t>
    </dgm:pt>
    <dgm:pt modelId="{9A845FFF-55B2-4C4C-9186-E2BDE9F2A9CC}" type="parTrans" cxnId="{1AF1DE76-97FF-4D92-A498-7F36AC99FF0E}">
      <dgm:prSet/>
      <dgm:spPr/>
      <dgm:t>
        <a:bodyPr/>
        <a:lstStyle/>
        <a:p>
          <a:endParaRPr lang="en-US"/>
        </a:p>
      </dgm:t>
    </dgm:pt>
    <dgm:pt modelId="{79BAB1F5-4808-4E04-BAFD-05B3EF79232F}" type="sibTrans" cxnId="{1AF1DE76-97FF-4D92-A498-7F36AC99FF0E}">
      <dgm:prSet/>
      <dgm:spPr/>
      <dgm:t>
        <a:bodyPr/>
        <a:lstStyle/>
        <a:p>
          <a:endParaRPr lang="en-US"/>
        </a:p>
      </dgm:t>
    </dgm:pt>
    <dgm:pt modelId="{5A299143-7CE0-4705-AD10-4E25DC08874B}">
      <dgm:prSet phldrT="[Text]"/>
      <dgm:spPr/>
      <dgm:t>
        <a:bodyPr/>
        <a:lstStyle/>
        <a:p>
          <a:r>
            <a:rPr lang="es-PE" b="1" dirty="0" smtClean="0"/>
            <a:t>COMPILADOR</a:t>
          </a:r>
          <a:endParaRPr lang="en-US" b="1" dirty="0"/>
        </a:p>
      </dgm:t>
    </dgm:pt>
    <dgm:pt modelId="{31A7237F-7CC8-42CC-A13F-DFCA52C5435D}" type="parTrans" cxnId="{BBEC5506-AE0A-4B42-9E2D-1FF1CCE6ECC4}">
      <dgm:prSet/>
      <dgm:spPr/>
      <dgm:t>
        <a:bodyPr/>
        <a:lstStyle/>
        <a:p>
          <a:endParaRPr lang="en-US"/>
        </a:p>
      </dgm:t>
    </dgm:pt>
    <dgm:pt modelId="{69FA6F3F-6C5E-4586-9A43-DF7C28497944}" type="sibTrans" cxnId="{BBEC5506-AE0A-4B42-9E2D-1FF1CCE6ECC4}">
      <dgm:prSet/>
      <dgm:spPr/>
      <dgm:t>
        <a:bodyPr/>
        <a:lstStyle/>
        <a:p>
          <a:endParaRPr lang="en-US"/>
        </a:p>
      </dgm:t>
    </dgm:pt>
    <dgm:pt modelId="{2B5631BB-2C25-497A-A80F-771788697CF9}">
      <dgm:prSet phldrT="[Text]"/>
      <dgm:spPr/>
      <dgm:t>
        <a:bodyPr/>
        <a:lstStyle/>
        <a:p>
          <a:r>
            <a:rPr lang="es-PE" dirty="0" smtClean="0"/>
            <a:t>Lenguaje </a:t>
          </a:r>
          <a:r>
            <a:rPr lang="es-PE" dirty="0" smtClean="0"/>
            <a:t>Ensamblador</a:t>
          </a:r>
          <a:endParaRPr lang="en-US" dirty="0"/>
        </a:p>
      </dgm:t>
    </dgm:pt>
    <dgm:pt modelId="{2688C975-33DD-4270-B998-570F84A006AD}" type="parTrans" cxnId="{28CE236A-CAF0-449E-8AD3-8B6E11032689}">
      <dgm:prSet/>
      <dgm:spPr/>
      <dgm:t>
        <a:bodyPr/>
        <a:lstStyle/>
        <a:p>
          <a:endParaRPr lang="en-US"/>
        </a:p>
      </dgm:t>
    </dgm:pt>
    <dgm:pt modelId="{A377F4CD-DF6E-4467-9733-45F21AFFC538}" type="sibTrans" cxnId="{28CE236A-CAF0-449E-8AD3-8B6E11032689}">
      <dgm:prSet/>
      <dgm:spPr/>
      <dgm:t>
        <a:bodyPr/>
        <a:lstStyle/>
        <a:p>
          <a:endParaRPr lang="en-US"/>
        </a:p>
      </dgm:t>
    </dgm:pt>
    <dgm:pt modelId="{05009EFA-AB32-47C4-A403-641646D4C3E0}">
      <dgm:prSet phldrT="[Text]"/>
      <dgm:spPr/>
      <dgm:t>
        <a:bodyPr/>
        <a:lstStyle/>
        <a:p>
          <a:r>
            <a:rPr lang="es-PE" b="1" dirty="0" smtClean="0"/>
            <a:t>PROGRAMA ENSAMBLADOR</a:t>
          </a:r>
          <a:endParaRPr lang="en-US" b="1" dirty="0"/>
        </a:p>
      </dgm:t>
    </dgm:pt>
    <dgm:pt modelId="{4487FAF8-C902-4896-8D08-2DD2DB4C494E}" type="parTrans" cxnId="{8282E8C9-9A3A-4471-82D1-E10D5160EF98}">
      <dgm:prSet/>
      <dgm:spPr/>
      <dgm:t>
        <a:bodyPr/>
        <a:lstStyle/>
        <a:p>
          <a:endParaRPr lang="en-US"/>
        </a:p>
      </dgm:t>
    </dgm:pt>
    <dgm:pt modelId="{3DDD10E2-E966-4791-86EB-59F6A2412241}" type="sibTrans" cxnId="{8282E8C9-9A3A-4471-82D1-E10D5160EF98}">
      <dgm:prSet/>
      <dgm:spPr/>
      <dgm:t>
        <a:bodyPr/>
        <a:lstStyle/>
        <a:p>
          <a:endParaRPr lang="en-US"/>
        </a:p>
      </dgm:t>
    </dgm:pt>
    <dgm:pt modelId="{55336B7A-17C6-4D41-B221-7C1DB0B6BB77}">
      <dgm:prSet phldrT="[Text]"/>
      <dgm:spPr/>
      <dgm:t>
        <a:bodyPr/>
        <a:lstStyle/>
        <a:p>
          <a:r>
            <a:rPr lang="es-PE" dirty="0" smtClean="0"/>
            <a:t>Lenguaje de </a:t>
          </a:r>
          <a:r>
            <a:rPr lang="es-PE" dirty="0" smtClean="0"/>
            <a:t>máquina</a:t>
          </a:r>
          <a:endParaRPr lang="en-US" dirty="0"/>
        </a:p>
      </dgm:t>
    </dgm:pt>
    <dgm:pt modelId="{5E86DCB9-C5BA-42B4-9893-7EB008560B5E}" type="parTrans" cxnId="{57CE45DE-DC1C-4584-838B-6B283FC59C20}">
      <dgm:prSet/>
      <dgm:spPr/>
      <dgm:t>
        <a:bodyPr/>
        <a:lstStyle/>
        <a:p>
          <a:endParaRPr lang="en-US"/>
        </a:p>
      </dgm:t>
    </dgm:pt>
    <dgm:pt modelId="{7C0B4F87-0C79-4EE7-92E7-E53E73F63E6A}" type="sibTrans" cxnId="{57CE45DE-DC1C-4584-838B-6B283FC59C20}">
      <dgm:prSet/>
      <dgm:spPr/>
      <dgm:t>
        <a:bodyPr/>
        <a:lstStyle/>
        <a:p>
          <a:endParaRPr lang="en-US"/>
        </a:p>
      </dgm:t>
    </dgm:pt>
    <dgm:pt modelId="{138D6BD3-0135-47EE-94B1-BB3305147411}">
      <dgm:prSet phldrT="[Text]"/>
      <dgm:spPr/>
      <dgm:t>
        <a:bodyPr/>
        <a:lstStyle/>
        <a:p>
          <a:r>
            <a:rPr lang="es-PE" dirty="0" smtClean="0"/>
            <a:t>C </a:t>
          </a:r>
          <a:r>
            <a:rPr lang="en-US" dirty="0" smtClean="0"/>
            <a:t>/ C++ / Java / </a:t>
          </a:r>
          <a:r>
            <a:rPr lang="en-US" dirty="0" err="1" smtClean="0"/>
            <a:t>etc</a:t>
          </a:r>
          <a:endParaRPr lang="en-US" dirty="0"/>
        </a:p>
      </dgm:t>
    </dgm:pt>
    <dgm:pt modelId="{8656B212-7DA8-4B69-ABBB-66214AE2F32B}" type="parTrans" cxnId="{A321381F-267E-47B5-AEAC-9A0A1F56B766}">
      <dgm:prSet/>
      <dgm:spPr/>
      <dgm:t>
        <a:bodyPr/>
        <a:lstStyle/>
        <a:p>
          <a:endParaRPr lang="en-US"/>
        </a:p>
      </dgm:t>
    </dgm:pt>
    <dgm:pt modelId="{1A1BFC2E-A98E-4E50-B486-9ADF0AE4FF8A}" type="sibTrans" cxnId="{A321381F-267E-47B5-AEAC-9A0A1F56B766}">
      <dgm:prSet/>
      <dgm:spPr/>
      <dgm:t>
        <a:bodyPr/>
        <a:lstStyle/>
        <a:p>
          <a:endParaRPr lang="en-US"/>
        </a:p>
      </dgm:t>
    </dgm:pt>
    <dgm:pt modelId="{16F1C174-D61F-4952-9B60-86DE9ECCEEF3}">
      <dgm:prSet phldrT="[Text]"/>
      <dgm:spPr/>
      <dgm:t>
        <a:bodyPr/>
        <a:lstStyle/>
        <a:p>
          <a:r>
            <a:rPr lang="es-PE" dirty="0" smtClean="0"/>
            <a:t>MOV AL, 61h</a:t>
          </a:r>
          <a:endParaRPr lang="en-US" dirty="0"/>
        </a:p>
      </dgm:t>
    </dgm:pt>
    <dgm:pt modelId="{3E8DC0C3-9FF6-4A42-9688-312B388189C7}" type="parTrans" cxnId="{E5B2F4B8-F630-4559-B60A-4B85064B8288}">
      <dgm:prSet/>
      <dgm:spPr/>
      <dgm:t>
        <a:bodyPr/>
        <a:lstStyle/>
        <a:p>
          <a:endParaRPr lang="en-US"/>
        </a:p>
      </dgm:t>
    </dgm:pt>
    <dgm:pt modelId="{2E66ABFF-94BC-4087-9841-CE7506C33C13}" type="sibTrans" cxnId="{E5B2F4B8-F630-4559-B60A-4B85064B8288}">
      <dgm:prSet/>
      <dgm:spPr/>
      <dgm:t>
        <a:bodyPr/>
        <a:lstStyle/>
        <a:p>
          <a:endParaRPr lang="en-US"/>
        </a:p>
      </dgm:t>
    </dgm:pt>
    <dgm:pt modelId="{86E0006A-3F57-4050-991E-C234BEF4EEBF}">
      <dgm:prSet/>
      <dgm:spPr/>
      <dgm:t>
        <a:bodyPr/>
        <a:lstStyle/>
        <a:p>
          <a:r>
            <a:rPr lang="es-PE" dirty="0" smtClean="0"/>
            <a:t>01111001…1</a:t>
          </a:r>
          <a:endParaRPr lang="en-US" dirty="0"/>
        </a:p>
      </dgm:t>
    </dgm:pt>
    <dgm:pt modelId="{C5973650-9470-492B-863B-202C59260D48}" type="parTrans" cxnId="{E382F885-7557-4AB6-8ED1-787579595CCF}">
      <dgm:prSet/>
      <dgm:spPr/>
      <dgm:t>
        <a:bodyPr/>
        <a:lstStyle/>
        <a:p>
          <a:endParaRPr lang="en-US"/>
        </a:p>
      </dgm:t>
    </dgm:pt>
    <dgm:pt modelId="{A4C43DDD-E8F9-41E2-80C2-95D440DD2D03}" type="sibTrans" cxnId="{E382F885-7557-4AB6-8ED1-787579595CCF}">
      <dgm:prSet/>
      <dgm:spPr/>
      <dgm:t>
        <a:bodyPr/>
        <a:lstStyle/>
        <a:p>
          <a:endParaRPr lang="en-US"/>
        </a:p>
      </dgm:t>
    </dgm:pt>
    <dgm:pt modelId="{917BEB43-123A-41BA-9487-82FEAA3149DD}">
      <dgm:prSet/>
      <dgm:spPr/>
      <dgm:t>
        <a:bodyPr/>
        <a:lstStyle/>
        <a:p>
          <a:r>
            <a:rPr lang="es-PE" b="1" dirty="0" smtClean="0"/>
            <a:t>COMPUTADOR</a:t>
          </a:r>
          <a:endParaRPr lang="en-US" b="1" dirty="0"/>
        </a:p>
      </dgm:t>
    </dgm:pt>
    <dgm:pt modelId="{60A27CBC-67B4-424D-99EB-129228B07959}" type="parTrans" cxnId="{A00463EC-2BB8-4DA6-9D78-D8F3A04BE3F5}">
      <dgm:prSet/>
      <dgm:spPr/>
      <dgm:t>
        <a:bodyPr/>
        <a:lstStyle/>
        <a:p>
          <a:endParaRPr lang="en-US"/>
        </a:p>
      </dgm:t>
    </dgm:pt>
    <dgm:pt modelId="{A0CB52A8-E7BD-4B5C-B33B-CD47D08B2913}" type="sibTrans" cxnId="{A00463EC-2BB8-4DA6-9D78-D8F3A04BE3F5}">
      <dgm:prSet/>
      <dgm:spPr/>
      <dgm:t>
        <a:bodyPr/>
        <a:lstStyle/>
        <a:p>
          <a:endParaRPr lang="en-US"/>
        </a:p>
      </dgm:t>
    </dgm:pt>
    <dgm:pt modelId="{390B55BA-A21F-4D83-9005-74FBF9D516FD}" type="pres">
      <dgm:prSet presAssocID="{A85569BC-306F-4D7C-BB5C-F805C502E25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B1F5B0-58FC-43DC-974B-4ABA7DC5B17D}" type="pres">
      <dgm:prSet presAssocID="{63969F78-23AA-4BA8-887D-C978E0D30A16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56D79F-F1F2-4C46-BBE6-FA738E4FD262}" type="pres">
      <dgm:prSet presAssocID="{79BAB1F5-4808-4E04-BAFD-05B3EF79232F}" presName="sibTrans" presStyleLbl="sibTrans2D1" presStyleIdx="0" presStyleCnt="5"/>
      <dgm:spPr/>
      <dgm:t>
        <a:bodyPr/>
        <a:lstStyle/>
        <a:p>
          <a:endParaRPr lang="en-US"/>
        </a:p>
      </dgm:t>
    </dgm:pt>
    <dgm:pt modelId="{080E3DCB-9689-48D6-A0C7-5F07AB75D6E1}" type="pres">
      <dgm:prSet presAssocID="{79BAB1F5-4808-4E04-BAFD-05B3EF79232F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88E50E86-6219-409F-B025-C0541F3FFACB}" type="pres">
      <dgm:prSet presAssocID="{5A299143-7CE0-4705-AD10-4E25DC08874B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B32A26-5234-4975-A7FE-3351402036C9}" type="pres">
      <dgm:prSet presAssocID="{69FA6F3F-6C5E-4586-9A43-DF7C28497944}" presName="sibTrans" presStyleLbl="sibTrans2D1" presStyleIdx="1" presStyleCnt="5"/>
      <dgm:spPr/>
      <dgm:t>
        <a:bodyPr/>
        <a:lstStyle/>
        <a:p>
          <a:endParaRPr lang="en-US"/>
        </a:p>
      </dgm:t>
    </dgm:pt>
    <dgm:pt modelId="{899B1B34-7F32-46E6-BAAF-E81BB550694D}" type="pres">
      <dgm:prSet presAssocID="{69FA6F3F-6C5E-4586-9A43-DF7C28497944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58B8A059-5F09-4C29-A327-D41FDE440F01}" type="pres">
      <dgm:prSet presAssocID="{2B5631BB-2C25-497A-A80F-771788697CF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B67A18-92ED-4D53-BEBD-6390BAA41CE5}" type="pres">
      <dgm:prSet presAssocID="{A377F4CD-DF6E-4467-9733-45F21AFFC538}" presName="sibTrans" presStyleLbl="sibTrans2D1" presStyleIdx="2" presStyleCnt="5"/>
      <dgm:spPr/>
      <dgm:t>
        <a:bodyPr/>
        <a:lstStyle/>
        <a:p>
          <a:endParaRPr lang="en-US"/>
        </a:p>
      </dgm:t>
    </dgm:pt>
    <dgm:pt modelId="{03DCD120-669B-4AA3-AB76-1C52924CF91B}" type="pres">
      <dgm:prSet presAssocID="{A377F4CD-DF6E-4467-9733-45F21AFFC538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EFE48440-AB84-4C43-AA3E-7634EF27C95D}" type="pres">
      <dgm:prSet presAssocID="{05009EFA-AB32-47C4-A403-641646D4C3E0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9F5281-F8FB-43EC-B94E-1CC7119746E0}" type="pres">
      <dgm:prSet presAssocID="{3DDD10E2-E966-4791-86EB-59F6A2412241}" presName="sibTrans" presStyleLbl="sibTrans2D1" presStyleIdx="3" presStyleCnt="5"/>
      <dgm:spPr/>
      <dgm:t>
        <a:bodyPr/>
        <a:lstStyle/>
        <a:p>
          <a:endParaRPr lang="en-US"/>
        </a:p>
      </dgm:t>
    </dgm:pt>
    <dgm:pt modelId="{CF65D067-DF42-4F67-A3EE-0A5D60288F86}" type="pres">
      <dgm:prSet presAssocID="{3DDD10E2-E966-4791-86EB-59F6A2412241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B8A9C956-6070-4F83-98E9-17EAE8CE8095}" type="pres">
      <dgm:prSet presAssocID="{55336B7A-17C6-4D41-B221-7C1DB0B6BB77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09BBDB-26F8-4C60-B573-25AB4869F020}" type="pres">
      <dgm:prSet presAssocID="{7C0B4F87-0C79-4EE7-92E7-E53E73F63E6A}" presName="sibTrans" presStyleLbl="sibTrans2D1" presStyleIdx="4" presStyleCnt="5"/>
      <dgm:spPr/>
      <dgm:t>
        <a:bodyPr/>
        <a:lstStyle/>
        <a:p>
          <a:endParaRPr lang="en-US"/>
        </a:p>
      </dgm:t>
    </dgm:pt>
    <dgm:pt modelId="{DF1B6196-9C9C-4493-BA66-C797D7D70C1C}" type="pres">
      <dgm:prSet presAssocID="{7C0B4F87-0C79-4EE7-92E7-E53E73F63E6A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247F7A88-1076-445B-A59C-2D3EBDABEA89}" type="pres">
      <dgm:prSet presAssocID="{917BEB43-123A-41BA-9487-82FEAA3149DD}" presName="node" presStyleLbl="node1" presStyleIdx="5" presStyleCnt="6">
        <dgm:presLayoutVars>
          <dgm:bulletEnabled val="1"/>
        </dgm:presLayoutVars>
      </dgm:prSet>
      <dgm:spPr/>
    </dgm:pt>
  </dgm:ptLst>
  <dgm:cxnLst>
    <dgm:cxn modelId="{3A19C131-57AB-405C-AB89-A2EEEB15856E}" type="presOf" srcId="{3DDD10E2-E966-4791-86EB-59F6A2412241}" destId="{CF65D067-DF42-4F67-A3EE-0A5D60288F86}" srcOrd="1" destOrd="0" presId="urn:microsoft.com/office/officeart/2005/8/layout/process5"/>
    <dgm:cxn modelId="{28CE236A-CAF0-449E-8AD3-8B6E11032689}" srcId="{A85569BC-306F-4D7C-BB5C-F805C502E252}" destId="{2B5631BB-2C25-497A-A80F-771788697CF9}" srcOrd="2" destOrd="0" parTransId="{2688C975-33DD-4270-B998-570F84A006AD}" sibTransId="{A377F4CD-DF6E-4467-9733-45F21AFFC538}"/>
    <dgm:cxn modelId="{D19651FA-5236-4A5E-A3DC-5434B1E64AC6}" type="presOf" srcId="{16F1C174-D61F-4952-9B60-86DE9ECCEEF3}" destId="{58B8A059-5F09-4C29-A327-D41FDE440F01}" srcOrd="0" destOrd="1" presId="urn:microsoft.com/office/officeart/2005/8/layout/process5"/>
    <dgm:cxn modelId="{57907608-AB10-4092-BA36-EE575479033C}" type="presOf" srcId="{917BEB43-123A-41BA-9487-82FEAA3149DD}" destId="{247F7A88-1076-445B-A59C-2D3EBDABEA89}" srcOrd="0" destOrd="0" presId="urn:microsoft.com/office/officeart/2005/8/layout/process5"/>
    <dgm:cxn modelId="{E382F885-7557-4AB6-8ED1-787579595CCF}" srcId="{55336B7A-17C6-4D41-B221-7C1DB0B6BB77}" destId="{86E0006A-3F57-4050-991E-C234BEF4EEBF}" srcOrd="0" destOrd="0" parTransId="{C5973650-9470-492B-863B-202C59260D48}" sibTransId="{A4C43DDD-E8F9-41E2-80C2-95D440DD2D03}"/>
    <dgm:cxn modelId="{41E106F5-A3DB-42D0-9ABE-7BF04A741B08}" type="presOf" srcId="{69FA6F3F-6C5E-4586-9A43-DF7C28497944}" destId="{899B1B34-7F32-46E6-BAAF-E81BB550694D}" srcOrd="1" destOrd="0" presId="urn:microsoft.com/office/officeart/2005/8/layout/process5"/>
    <dgm:cxn modelId="{7170BD4F-A0FA-476A-8E77-3080AADEE82D}" type="presOf" srcId="{63969F78-23AA-4BA8-887D-C978E0D30A16}" destId="{0CB1F5B0-58FC-43DC-974B-4ABA7DC5B17D}" srcOrd="0" destOrd="0" presId="urn:microsoft.com/office/officeart/2005/8/layout/process5"/>
    <dgm:cxn modelId="{EFA4A5C7-0949-400B-951E-F22346A489CF}" type="presOf" srcId="{A85569BC-306F-4D7C-BB5C-F805C502E252}" destId="{390B55BA-A21F-4D83-9005-74FBF9D516FD}" srcOrd="0" destOrd="0" presId="urn:microsoft.com/office/officeart/2005/8/layout/process5"/>
    <dgm:cxn modelId="{74D13C1D-CED3-4B73-BF78-4A3279EA501E}" type="presOf" srcId="{05009EFA-AB32-47C4-A403-641646D4C3E0}" destId="{EFE48440-AB84-4C43-AA3E-7634EF27C95D}" srcOrd="0" destOrd="0" presId="urn:microsoft.com/office/officeart/2005/8/layout/process5"/>
    <dgm:cxn modelId="{BC7B9D3F-DB9D-4F2F-BB0F-01783832228C}" type="presOf" srcId="{79BAB1F5-4808-4E04-BAFD-05B3EF79232F}" destId="{C556D79F-F1F2-4C46-BBE6-FA738E4FD262}" srcOrd="0" destOrd="0" presId="urn:microsoft.com/office/officeart/2005/8/layout/process5"/>
    <dgm:cxn modelId="{18A145B2-1AC3-4624-A2AD-528A20CB9C61}" type="presOf" srcId="{7C0B4F87-0C79-4EE7-92E7-E53E73F63E6A}" destId="{DF1B6196-9C9C-4493-BA66-C797D7D70C1C}" srcOrd="1" destOrd="0" presId="urn:microsoft.com/office/officeart/2005/8/layout/process5"/>
    <dgm:cxn modelId="{8C3534BF-8DF6-475B-A947-0878CB8411C2}" type="presOf" srcId="{138D6BD3-0135-47EE-94B1-BB3305147411}" destId="{0CB1F5B0-58FC-43DC-974B-4ABA7DC5B17D}" srcOrd="0" destOrd="1" presId="urn:microsoft.com/office/officeart/2005/8/layout/process5"/>
    <dgm:cxn modelId="{57CE45DE-DC1C-4584-838B-6B283FC59C20}" srcId="{A85569BC-306F-4D7C-BB5C-F805C502E252}" destId="{55336B7A-17C6-4D41-B221-7C1DB0B6BB77}" srcOrd="4" destOrd="0" parTransId="{5E86DCB9-C5BA-42B4-9893-7EB008560B5E}" sibTransId="{7C0B4F87-0C79-4EE7-92E7-E53E73F63E6A}"/>
    <dgm:cxn modelId="{8282E8C9-9A3A-4471-82D1-E10D5160EF98}" srcId="{A85569BC-306F-4D7C-BB5C-F805C502E252}" destId="{05009EFA-AB32-47C4-A403-641646D4C3E0}" srcOrd="3" destOrd="0" parTransId="{4487FAF8-C902-4896-8D08-2DD2DB4C494E}" sibTransId="{3DDD10E2-E966-4791-86EB-59F6A2412241}"/>
    <dgm:cxn modelId="{1BA1E2AC-F861-4CDC-8E6E-CDEC3CA21F32}" type="presOf" srcId="{79BAB1F5-4808-4E04-BAFD-05B3EF79232F}" destId="{080E3DCB-9689-48D6-A0C7-5F07AB75D6E1}" srcOrd="1" destOrd="0" presId="urn:microsoft.com/office/officeart/2005/8/layout/process5"/>
    <dgm:cxn modelId="{12B85E62-A9E6-45B2-B0D9-8E60298F375E}" type="presOf" srcId="{7C0B4F87-0C79-4EE7-92E7-E53E73F63E6A}" destId="{7809BBDB-26F8-4C60-B573-25AB4869F020}" srcOrd="0" destOrd="0" presId="urn:microsoft.com/office/officeart/2005/8/layout/process5"/>
    <dgm:cxn modelId="{ACF8FDE3-3716-4DB6-9611-B216F60530BB}" type="presOf" srcId="{69FA6F3F-6C5E-4586-9A43-DF7C28497944}" destId="{59B32A26-5234-4975-A7FE-3351402036C9}" srcOrd="0" destOrd="0" presId="urn:microsoft.com/office/officeart/2005/8/layout/process5"/>
    <dgm:cxn modelId="{1AF1DE76-97FF-4D92-A498-7F36AC99FF0E}" srcId="{A85569BC-306F-4D7C-BB5C-F805C502E252}" destId="{63969F78-23AA-4BA8-887D-C978E0D30A16}" srcOrd="0" destOrd="0" parTransId="{9A845FFF-55B2-4C4C-9186-E2BDE9F2A9CC}" sibTransId="{79BAB1F5-4808-4E04-BAFD-05B3EF79232F}"/>
    <dgm:cxn modelId="{D01FA8C2-6E98-44A9-827C-F7A055AEA529}" type="presOf" srcId="{5A299143-7CE0-4705-AD10-4E25DC08874B}" destId="{88E50E86-6219-409F-B025-C0541F3FFACB}" srcOrd="0" destOrd="0" presId="urn:microsoft.com/office/officeart/2005/8/layout/process5"/>
    <dgm:cxn modelId="{DE6A6A5A-AA06-4E90-A2AD-9795B4159036}" type="presOf" srcId="{2B5631BB-2C25-497A-A80F-771788697CF9}" destId="{58B8A059-5F09-4C29-A327-D41FDE440F01}" srcOrd="0" destOrd="0" presId="urn:microsoft.com/office/officeart/2005/8/layout/process5"/>
    <dgm:cxn modelId="{2D4AEF52-343F-46B9-A605-E284342CB82D}" type="presOf" srcId="{A377F4CD-DF6E-4467-9733-45F21AFFC538}" destId="{03DCD120-669B-4AA3-AB76-1C52924CF91B}" srcOrd="1" destOrd="0" presId="urn:microsoft.com/office/officeart/2005/8/layout/process5"/>
    <dgm:cxn modelId="{623C01D2-D2A9-4A66-A9CC-190CA01E2F53}" type="presOf" srcId="{86E0006A-3F57-4050-991E-C234BEF4EEBF}" destId="{B8A9C956-6070-4F83-98E9-17EAE8CE8095}" srcOrd="0" destOrd="1" presId="urn:microsoft.com/office/officeart/2005/8/layout/process5"/>
    <dgm:cxn modelId="{A00463EC-2BB8-4DA6-9D78-D8F3A04BE3F5}" srcId="{A85569BC-306F-4D7C-BB5C-F805C502E252}" destId="{917BEB43-123A-41BA-9487-82FEAA3149DD}" srcOrd="5" destOrd="0" parTransId="{60A27CBC-67B4-424D-99EB-129228B07959}" sibTransId="{A0CB52A8-E7BD-4B5C-B33B-CD47D08B2913}"/>
    <dgm:cxn modelId="{A321381F-267E-47B5-AEAC-9A0A1F56B766}" srcId="{63969F78-23AA-4BA8-887D-C978E0D30A16}" destId="{138D6BD3-0135-47EE-94B1-BB3305147411}" srcOrd="0" destOrd="0" parTransId="{8656B212-7DA8-4B69-ABBB-66214AE2F32B}" sibTransId="{1A1BFC2E-A98E-4E50-B486-9ADF0AE4FF8A}"/>
    <dgm:cxn modelId="{BBEC5506-AE0A-4B42-9E2D-1FF1CCE6ECC4}" srcId="{A85569BC-306F-4D7C-BB5C-F805C502E252}" destId="{5A299143-7CE0-4705-AD10-4E25DC08874B}" srcOrd="1" destOrd="0" parTransId="{31A7237F-7CC8-42CC-A13F-DFCA52C5435D}" sibTransId="{69FA6F3F-6C5E-4586-9A43-DF7C28497944}"/>
    <dgm:cxn modelId="{554041DD-0394-496F-93BE-3BB4D1B11581}" type="presOf" srcId="{55336B7A-17C6-4D41-B221-7C1DB0B6BB77}" destId="{B8A9C956-6070-4F83-98E9-17EAE8CE8095}" srcOrd="0" destOrd="0" presId="urn:microsoft.com/office/officeart/2005/8/layout/process5"/>
    <dgm:cxn modelId="{E5B2F4B8-F630-4559-B60A-4B85064B8288}" srcId="{2B5631BB-2C25-497A-A80F-771788697CF9}" destId="{16F1C174-D61F-4952-9B60-86DE9ECCEEF3}" srcOrd="0" destOrd="0" parTransId="{3E8DC0C3-9FF6-4A42-9688-312B388189C7}" sibTransId="{2E66ABFF-94BC-4087-9841-CE7506C33C13}"/>
    <dgm:cxn modelId="{FD9B747C-E233-41EF-A0EC-48D8249C65B1}" type="presOf" srcId="{3DDD10E2-E966-4791-86EB-59F6A2412241}" destId="{919F5281-F8FB-43EC-B94E-1CC7119746E0}" srcOrd="0" destOrd="0" presId="urn:microsoft.com/office/officeart/2005/8/layout/process5"/>
    <dgm:cxn modelId="{515CB835-3C2A-43D5-91F2-9C4DA380F9EE}" type="presOf" srcId="{A377F4CD-DF6E-4467-9733-45F21AFFC538}" destId="{C7B67A18-92ED-4D53-BEBD-6390BAA41CE5}" srcOrd="0" destOrd="0" presId="urn:microsoft.com/office/officeart/2005/8/layout/process5"/>
    <dgm:cxn modelId="{45E90E89-DFAB-4429-82DE-A04BC70CEE39}" type="presParOf" srcId="{390B55BA-A21F-4D83-9005-74FBF9D516FD}" destId="{0CB1F5B0-58FC-43DC-974B-4ABA7DC5B17D}" srcOrd="0" destOrd="0" presId="urn:microsoft.com/office/officeart/2005/8/layout/process5"/>
    <dgm:cxn modelId="{8FF65768-F27D-4053-B100-CD9FA58F1A60}" type="presParOf" srcId="{390B55BA-A21F-4D83-9005-74FBF9D516FD}" destId="{C556D79F-F1F2-4C46-BBE6-FA738E4FD262}" srcOrd="1" destOrd="0" presId="urn:microsoft.com/office/officeart/2005/8/layout/process5"/>
    <dgm:cxn modelId="{956A149B-539A-43F9-9051-FBCD96D8DAA2}" type="presParOf" srcId="{C556D79F-F1F2-4C46-BBE6-FA738E4FD262}" destId="{080E3DCB-9689-48D6-A0C7-5F07AB75D6E1}" srcOrd="0" destOrd="0" presId="urn:microsoft.com/office/officeart/2005/8/layout/process5"/>
    <dgm:cxn modelId="{C792BF93-C42B-4EAD-A46F-DF52A635CD4B}" type="presParOf" srcId="{390B55BA-A21F-4D83-9005-74FBF9D516FD}" destId="{88E50E86-6219-409F-B025-C0541F3FFACB}" srcOrd="2" destOrd="0" presId="urn:microsoft.com/office/officeart/2005/8/layout/process5"/>
    <dgm:cxn modelId="{E3CD538B-CA50-4C91-A244-3C5FA0FDCEC8}" type="presParOf" srcId="{390B55BA-A21F-4D83-9005-74FBF9D516FD}" destId="{59B32A26-5234-4975-A7FE-3351402036C9}" srcOrd="3" destOrd="0" presId="urn:microsoft.com/office/officeart/2005/8/layout/process5"/>
    <dgm:cxn modelId="{76FEF4D6-1083-4EDC-BD21-6E11BBB2B5F8}" type="presParOf" srcId="{59B32A26-5234-4975-A7FE-3351402036C9}" destId="{899B1B34-7F32-46E6-BAAF-E81BB550694D}" srcOrd="0" destOrd="0" presId="urn:microsoft.com/office/officeart/2005/8/layout/process5"/>
    <dgm:cxn modelId="{D2C08BCE-68B8-4C98-A046-3A139DE38BB4}" type="presParOf" srcId="{390B55BA-A21F-4D83-9005-74FBF9D516FD}" destId="{58B8A059-5F09-4C29-A327-D41FDE440F01}" srcOrd="4" destOrd="0" presId="urn:microsoft.com/office/officeart/2005/8/layout/process5"/>
    <dgm:cxn modelId="{48B7606B-6DEC-48F4-926C-0102678D9C64}" type="presParOf" srcId="{390B55BA-A21F-4D83-9005-74FBF9D516FD}" destId="{C7B67A18-92ED-4D53-BEBD-6390BAA41CE5}" srcOrd="5" destOrd="0" presId="urn:microsoft.com/office/officeart/2005/8/layout/process5"/>
    <dgm:cxn modelId="{139BB14B-FBD6-4A9A-BFE2-2688DA295F5E}" type="presParOf" srcId="{C7B67A18-92ED-4D53-BEBD-6390BAA41CE5}" destId="{03DCD120-669B-4AA3-AB76-1C52924CF91B}" srcOrd="0" destOrd="0" presId="urn:microsoft.com/office/officeart/2005/8/layout/process5"/>
    <dgm:cxn modelId="{C290976B-1841-4B29-A45E-04D1FDDDA9DE}" type="presParOf" srcId="{390B55BA-A21F-4D83-9005-74FBF9D516FD}" destId="{EFE48440-AB84-4C43-AA3E-7634EF27C95D}" srcOrd="6" destOrd="0" presId="urn:microsoft.com/office/officeart/2005/8/layout/process5"/>
    <dgm:cxn modelId="{07F559D9-00ED-4F61-B0AE-5AFBD3DE2C71}" type="presParOf" srcId="{390B55BA-A21F-4D83-9005-74FBF9D516FD}" destId="{919F5281-F8FB-43EC-B94E-1CC7119746E0}" srcOrd="7" destOrd="0" presId="urn:microsoft.com/office/officeart/2005/8/layout/process5"/>
    <dgm:cxn modelId="{679974D5-8AC6-4CE8-B4A8-908702449A25}" type="presParOf" srcId="{919F5281-F8FB-43EC-B94E-1CC7119746E0}" destId="{CF65D067-DF42-4F67-A3EE-0A5D60288F86}" srcOrd="0" destOrd="0" presId="urn:microsoft.com/office/officeart/2005/8/layout/process5"/>
    <dgm:cxn modelId="{67D064BC-EE18-4B96-9190-E9F727DB677D}" type="presParOf" srcId="{390B55BA-A21F-4D83-9005-74FBF9D516FD}" destId="{B8A9C956-6070-4F83-98E9-17EAE8CE8095}" srcOrd="8" destOrd="0" presId="urn:microsoft.com/office/officeart/2005/8/layout/process5"/>
    <dgm:cxn modelId="{ECE28E1A-07B8-4901-8AF4-44AD1B897292}" type="presParOf" srcId="{390B55BA-A21F-4D83-9005-74FBF9D516FD}" destId="{7809BBDB-26F8-4C60-B573-25AB4869F020}" srcOrd="9" destOrd="0" presId="urn:microsoft.com/office/officeart/2005/8/layout/process5"/>
    <dgm:cxn modelId="{05204782-11FE-4644-BF24-F3D7DE5017D4}" type="presParOf" srcId="{7809BBDB-26F8-4C60-B573-25AB4869F020}" destId="{DF1B6196-9C9C-4493-BA66-C797D7D70C1C}" srcOrd="0" destOrd="0" presId="urn:microsoft.com/office/officeart/2005/8/layout/process5"/>
    <dgm:cxn modelId="{A42E4FFF-82F7-4025-B42D-A6DC36BA70B1}" type="presParOf" srcId="{390B55BA-A21F-4D83-9005-74FBF9D516FD}" destId="{247F7A88-1076-445B-A59C-2D3EBDABEA89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27EF15A-80F3-467E-BF4E-3211C4894C7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5D077B-60CB-4FDC-AC71-E61BC1876737}">
      <dgm:prSet phldrT="[Text]"/>
      <dgm:spPr/>
      <dgm:t>
        <a:bodyPr/>
        <a:lstStyle/>
        <a:p>
          <a:r>
            <a:rPr lang="es-PE" dirty="0" smtClean="0"/>
            <a:t>Inventado por:</a:t>
          </a:r>
          <a:endParaRPr lang="en-US" dirty="0"/>
        </a:p>
      </dgm:t>
    </dgm:pt>
    <dgm:pt modelId="{1AF89190-A934-4412-B21F-55A083CC1B6C}" type="parTrans" cxnId="{664626EE-9822-4841-839A-0F7EA43E69FB}">
      <dgm:prSet/>
      <dgm:spPr/>
      <dgm:t>
        <a:bodyPr/>
        <a:lstStyle/>
        <a:p>
          <a:endParaRPr lang="en-US"/>
        </a:p>
      </dgm:t>
    </dgm:pt>
    <dgm:pt modelId="{8D3128F9-36F5-4209-B139-ACC63A15DD66}" type="sibTrans" cxnId="{664626EE-9822-4841-839A-0F7EA43E69FB}">
      <dgm:prSet/>
      <dgm:spPr/>
      <dgm:t>
        <a:bodyPr/>
        <a:lstStyle/>
        <a:p>
          <a:endParaRPr lang="en-US"/>
        </a:p>
      </dgm:t>
    </dgm:pt>
    <dgm:pt modelId="{B72ADAAA-CC86-41E0-AA9A-EDD00BD4A390}">
      <dgm:prSet phldrT="[Text]"/>
      <dgm:spPr/>
      <dgm:t>
        <a:bodyPr/>
        <a:lstStyle/>
        <a:p>
          <a:r>
            <a:rPr lang="es-PE" dirty="0" smtClean="0"/>
            <a:t>Dennis Ritchie en 1972</a:t>
          </a:r>
          <a:endParaRPr lang="en-US" dirty="0"/>
        </a:p>
      </dgm:t>
    </dgm:pt>
    <dgm:pt modelId="{8928B933-BB4A-4DE5-8892-54DA93AA2D6E}" type="parTrans" cxnId="{AEB65016-E6A7-4BCA-A7F4-1D47F88B57F6}">
      <dgm:prSet/>
      <dgm:spPr/>
      <dgm:t>
        <a:bodyPr/>
        <a:lstStyle/>
        <a:p>
          <a:endParaRPr lang="en-US"/>
        </a:p>
      </dgm:t>
    </dgm:pt>
    <dgm:pt modelId="{B2A2301B-F7D8-4101-9B83-472A3A2D59C0}" type="sibTrans" cxnId="{AEB65016-E6A7-4BCA-A7F4-1D47F88B57F6}">
      <dgm:prSet/>
      <dgm:spPr/>
      <dgm:t>
        <a:bodyPr/>
        <a:lstStyle/>
        <a:p>
          <a:endParaRPr lang="en-US"/>
        </a:p>
      </dgm:t>
    </dgm:pt>
    <dgm:pt modelId="{8ABA0448-DDBB-4D44-AE0B-1CC13E94633B}">
      <dgm:prSet phldrT="[Text]"/>
      <dgm:spPr/>
      <dgm:t>
        <a:bodyPr/>
        <a:lstStyle/>
        <a:p>
          <a:r>
            <a:rPr lang="es-PE" dirty="0" smtClean="0"/>
            <a:t>Su nombre:</a:t>
          </a:r>
          <a:endParaRPr lang="en-US" dirty="0"/>
        </a:p>
      </dgm:t>
    </dgm:pt>
    <dgm:pt modelId="{148493F9-A625-428B-A046-B5BA292D0D10}" type="parTrans" cxnId="{93078690-1E43-4328-A69D-B002CD76E6EF}">
      <dgm:prSet/>
      <dgm:spPr/>
      <dgm:t>
        <a:bodyPr/>
        <a:lstStyle/>
        <a:p>
          <a:endParaRPr lang="en-US"/>
        </a:p>
      </dgm:t>
    </dgm:pt>
    <dgm:pt modelId="{A67682D2-7469-4281-82E9-9460F1590995}" type="sibTrans" cxnId="{93078690-1E43-4328-A69D-B002CD76E6EF}">
      <dgm:prSet/>
      <dgm:spPr/>
      <dgm:t>
        <a:bodyPr/>
        <a:lstStyle/>
        <a:p>
          <a:endParaRPr lang="en-US"/>
        </a:p>
      </dgm:t>
    </dgm:pt>
    <dgm:pt modelId="{BCA3D1BB-F897-442E-BA11-1DBEC66EC37E}">
      <dgm:prSet phldrT="[Text]"/>
      <dgm:spPr/>
      <dgm:t>
        <a:bodyPr/>
        <a:lstStyle/>
        <a:p>
          <a:r>
            <a:rPr lang="es-PE" dirty="0" smtClean="0"/>
            <a:t>Es el sucesor del lenguaje B</a:t>
          </a:r>
          <a:endParaRPr lang="en-US" dirty="0"/>
        </a:p>
      </dgm:t>
    </dgm:pt>
    <dgm:pt modelId="{7A6C77C1-C045-46FA-BDFE-6FE385B1C0E6}" type="parTrans" cxnId="{C4A716FD-9B88-4565-8F4B-3657D64322E4}">
      <dgm:prSet/>
      <dgm:spPr/>
      <dgm:t>
        <a:bodyPr/>
        <a:lstStyle/>
        <a:p>
          <a:endParaRPr lang="en-US"/>
        </a:p>
      </dgm:t>
    </dgm:pt>
    <dgm:pt modelId="{3B297748-16E6-4B67-92C9-1C1BB0CBB2EE}" type="sibTrans" cxnId="{C4A716FD-9B88-4565-8F4B-3657D64322E4}">
      <dgm:prSet/>
      <dgm:spPr/>
      <dgm:t>
        <a:bodyPr/>
        <a:lstStyle/>
        <a:p>
          <a:endParaRPr lang="en-US"/>
        </a:p>
      </dgm:t>
    </dgm:pt>
    <dgm:pt modelId="{1A1134A5-28CE-4CE5-A101-18D716391EC3}">
      <dgm:prSet phldrT="[Text]"/>
      <dgm:spPr/>
      <dgm:t>
        <a:bodyPr/>
        <a:lstStyle/>
        <a:p>
          <a:r>
            <a:rPr lang="es-PE" dirty="0" smtClean="0"/>
            <a:t>Caso de uso:</a:t>
          </a:r>
          <a:endParaRPr lang="en-US" dirty="0"/>
        </a:p>
      </dgm:t>
    </dgm:pt>
    <dgm:pt modelId="{AA9B1167-1F8E-4CEB-9A60-7E806972D379}" type="parTrans" cxnId="{37F5C58B-7F6B-4E7B-82C2-0BC2CE07C6B0}">
      <dgm:prSet/>
      <dgm:spPr/>
      <dgm:t>
        <a:bodyPr/>
        <a:lstStyle/>
        <a:p>
          <a:endParaRPr lang="en-US"/>
        </a:p>
      </dgm:t>
    </dgm:pt>
    <dgm:pt modelId="{3CB4DA99-D4C1-431F-829B-EAE8C9109925}" type="sibTrans" cxnId="{37F5C58B-7F6B-4E7B-82C2-0BC2CE07C6B0}">
      <dgm:prSet/>
      <dgm:spPr/>
      <dgm:t>
        <a:bodyPr/>
        <a:lstStyle/>
        <a:p>
          <a:endParaRPr lang="en-US"/>
        </a:p>
      </dgm:t>
    </dgm:pt>
    <dgm:pt modelId="{D080F62C-188C-4882-906F-F720BEAF58C3}">
      <dgm:prSet phldrT="[Text]"/>
      <dgm:spPr/>
      <dgm:t>
        <a:bodyPr/>
        <a:lstStyle/>
        <a:p>
          <a:r>
            <a:rPr lang="es-PE" dirty="0" smtClean="0"/>
            <a:t>Programación de Sistemas operativos.</a:t>
          </a:r>
          <a:endParaRPr lang="en-US" dirty="0"/>
        </a:p>
      </dgm:t>
    </dgm:pt>
    <dgm:pt modelId="{0940C437-4CF1-473B-A1BE-F307A6C4A916}" type="parTrans" cxnId="{03752A00-32DE-487E-B78E-622B5FB15C4C}">
      <dgm:prSet/>
      <dgm:spPr/>
      <dgm:t>
        <a:bodyPr/>
        <a:lstStyle/>
        <a:p>
          <a:endParaRPr lang="en-US"/>
        </a:p>
      </dgm:t>
    </dgm:pt>
    <dgm:pt modelId="{AFDBC48B-0417-4E8F-974B-40548E956B11}" type="sibTrans" cxnId="{03752A00-32DE-487E-B78E-622B5FB15C4C}">
      <dgm:prSet/>
      <dgm:spPr/>
      <dgm:t>
        <a:bodyPr/>
        <a:lstStyle/>
        <a:p>
          <a:endParaRPr lang="en-US"/>
        </a:p>
      </dgm:t>
    </dgm:pt>
    <dgm:pt modelId="{49B47843-49E4-4C1F-AD89-6C739327382E}">
      <dgm:prSet phldrT="[Text]"/>
      <dgm:spPr/>
      <dgm:t>
        <a:bodyPr/>
        <a:lstStyle/>
        <a:p>
          <a:r>
            <a:rPr lang="es-PE" dirty="0" smtClean="0"/>
            <a:t>Famoso porque:</a:t>
          </a:r>
          <a:endParaRPr lang="en-US" dirty="0"/>
        </a:p>
      </dgm:t>
    </dgm:pt>
    <dgm:pt modelId="{0D759AD5-90F0-419A-8323-C8A5058A3550}" type="parTrans" cxnId="{39D2C719-C64A-45DC-9D8B-F4231DF4A230}">
      <dgm:prSet/>
      <dgm:spPr/>
      <dgm:t>
        <a:bodyPr/>
        <a:lstStyle/>
        <a:p>
          <a:endParaRPr lang="en-US"/>
        </a:p>
      </dgm:t>
    </dgm:pt>
    <dgm:pt modelId="{A317DBC1-FAC2-4990-8406-9A405DF8E812}" type="sibTrans" cxnId="{39D2C719-C64A-45DC-9D8B-F4231DF4A230}">
      <dgm:prSet/>
      <dgm:spPr/>
      <dgm:t>
        <a:bodyPr/>
        <a:lstStyle/>
        <a:p>
          <a:endParaRPr lang="en-US"/>
        </a:p>
      </dgm:t>
    </dgm:pt>
    <dgm:pt modelId="{1B504FBD-46EF-4AFD-B1B1-1B9F6E92E972}">
      <dgm:prSet phldrT="[Text]"/>
      <dgm:spPr/>
      <dgm:t>
        <a:bodyPr/>
        <a:lstStyle/>
        <a:p>
          <a:r>
            <a:rPr lang="es-PE" dirty="0" smtClean="0"/>
            <a:t>Es muy flexible</a:t>
          </a:r>
          <a:endParaRPr lang="en-US" dirty="0"/>
        </a:p>
      </dgm:t>
    </dgm:pt>
    <dgm:pt modelId="{6EA76747-7321-425F-81D3-F66B06529428}" type="parTrans" cxnId="{95ADF6AD-56C7-48FD-9B7C-3C6AB302E57C}">
      <dgm:prSet/>
      <dgm:spPr/>
      <dgm:t>
        <a:bodyPr/>
        <a:lstStyle/>
        <a:p>
          <a:endParaRPr lang="en-US"/>
        </a:p>
      </dgm:t>
    </dgm:pt>
    <dgm:pt modelId="{D7AFF125-40B0-43D2-B9D7-198BDFA84103}" type="sibTrans" cxnId="{95ADF6AD-56C7-48FD-9B7C-3C6AB302E57C}">
      <dgm:prSet/>
      <dgm:spPr/>
      <dgm:t>
        <a:bodyPr/>
        <a:lstStyle/>
        <a:p>
          <a:endParaRPr lang="en-US"/>
        </a:p>
      </dgm:t>
    </dgm:pt>
    <dgm:pt modelId="{0D498752-7924-4E36-8A4A-3C1DE072AA89}">
      <dgm:prSet phldrT="[Text]"/>
      <dgm:spPr/>
      <dgm:t>
        <a:bodyPr/>
        <a:lstStyle/>
        <a:p>
          <a:r>
            <a:rPr lang="es-PE" dirty="0" smtClean="0"/>
            <a:t>El compilador está en todos lados</a:t>
          </a:r>
          <a:endParaRPr lang="en-US" dirty="0"/>
        </a:p>
      </dgm:t>
    </dgm:pt>
    <dgm:pt modelId="{E946AFAD-2A84-4282-AA14-94AC6F358486}" type="parTrans" cxnId="{BD28171F-2D9F-4F2D-9A74-FE390578789B}">
      <dgm:prSet/>
      <dgm:spPr/>
      <dgm:t>
        <a:bodyPr/>
        <a:lstStyle/>
        <a:p>
          <a:endParaRPr lang="en-US"/>
        </a:p>
      </dgm:t>
    </dgm:pt>
    <dgm:pt modelId="{33C34983-C768-433F-873C-B75E7DA7D4A6}" type="sibTrans" cxnId="{BD28171F-2D9F-4F2D-9A74-FE390578789B}">
      <dgm:prSet/>
      <dgm:spPr/>
      <dgm:t>
        <a:bodyPr/>
        <a:lstStyle/>
        <a:p>
          <a:endParaRPr lang="en-US"/>
        </a:p>
      </dgm:t>
    </dgm:pt>
    <dgm:pt modelId="{274527C1-60F8-497F-92A6-B13D0C05FD1F}">
      <dgm:prSet phldrT="[Text]"/>
      <dgm:spPr/>
      <dgm:t>
        <a:bodyPr/>
        <a:lstStyle/>
        <a:p>
          <a:r>
            <a:rPr lang="es-PE" dirty="0" smtClean="0"/>
            <a:t>Influenció a:</a:t>
          </a:r>
          <a:endParaRPr lang="en-US" dirty="0"/>
        </a:p>
      </dgm:t>
    </dgm:pt>
    <dgm:pt modelId="{6B5019BB-C7B1-4AB2-BD95-96615EBB7949}" type="parTrans" cxnId="{B1872A28-9A26-4E09-8CE6-D511ABEF8D2D}">
      <dgm:prSet/>
      <dgm:spPr/>
      <dgm:t>
        <a:bodyPr/>
        <a:lstStyle/>
        <a:p>
          <a:endParaRPr lang="en-US"/>
        </a:p>
      </dgm:t>
    </dgm:pt>
    <dgm:pt modelId="{74342624-5E88-4A33-8733-054024076C5D}" type="sibTrans" cxnId="{B1872A28-9A26-4E09-8CE6-D511ABEF8D2D}">
      <dgm:prSet/>
      <dgm:spPr/>
      <dgm:t>
        <a:bodyPr/>
        <a:lstStyle/>
        <a:p>
          <a:endParaRPr lang="en-US"/>
        </a:p>
      </dgm:t>
    </dgm:pt>
    <dgm:pt modelId="{672A1B1B-2BDE-4EE4-8910-097885920ABE}">
      <dgm:prSet phldrT="[Text]"/>
      <dgm:spPr/>
      <dgm:t>
        <a:bodyPr/>
        <a:lstStyle/>
        <a:p>
          <a:r>
            <a:rPr lang="es-PE" dirty="0" smtClean="0"/>
            <a:t>C++</a:t>
          </a:r>
          <a:endParaRPr lang="en-US" dirty="0"/>
        </a:p>
      </dgm:t>
    </dgm:pt>
    <dgm:pt modelId="{5D6A044A-44FF-4362-9306-EB8BFED6FDD5}" type="parTrans" cxnId="{3506B3FD-E848-4C61-9395-46AFD82931E4}">
      <dgm:prSet/>
      <dgm:spPr/>
      <dgm:t>
        <a:bodyPr/>
        <a:lstStyle/>
        <a:p>
          <a:endParaRPr lang="en-US"/>
        </a:p>
      </dgm:t>
    </dgm:pt>
    <dgm:pt modelId="{F91D98C4-B7DE-4A3E-89AF-BB0198EEB830}" type="sibTrans" cxnId="{3506B3FD-E848-4C61-9395-46AFD82931E4}">
      <dgm:prSet/>
      <dgm:spPr/>
      <dgm:t>
        <a:bodyPr/>
        <a:lstStyle/>
        <a:p>
          <a:endParaRPr lang="en-US"/>
        </a:p>
      </dgm:t>
    </dgm:pt>
    <dgm:pt modelId="{4860B44E-9A9C-4626-9BD2-4A6E0952CB85}">
      <dgm:prSet phldrT="[Text]"/>
      <dgm:spPr/>
      <dgm:t>
        <a:bodyPr/>
        <a:lstStyle/>
        <a:p>
          <a:r>
            <a:rPr lang="es-PE" dirty="0" err="1" smtClean="0"/>
            <a:t>Objective</a:t>
          </a:r>
          <a:r>
            <a:rPr lang="en-US" dirty="0" smtClean="0"/>
            <a:t>-C</a:t>
          </a:r>
          <a:endParaRPr lang="en-US" dirty="0"/>
        </a:p>
      </dgm:t>
    </dgm:pt>
    <dgm:pt modelId="{EA56DCF4-C20A-4A65-B927-58CEC132A8E3}" type="parTrans" cxnId="{91271F20-3002-4BBD-83FD-BBF7E81B2F77}">
      <dgm:prSet/>
      <dgm:spPr/>
      <dgm:t>
        <a:bodyPr/>
        <a:lstStyle/>
        <a:p>
          <a:endParaRPr lang="en-US"/>
        </a:p>
      </dgm:t>
    </dgm:pt>
    <dgm:pt modelId="{D6218095-6E84-4ED1-AECB-ACB524C8ABD3}" type="sibTrans" cxnId="{91271F20-3002-4BBD-83FD-BBF7E81B2F77}">
      <dgm:prSet/>
      <dgm:spPr/>
      <dgm:t>
        <a:bodyPr/>
        <a:lstStyle/>
        <a:p>
          <a:endParaRPr lang="en-US"/>
        </a:p>
      </dgm:t>
    </dgm:pt>
    <dgm:pt modelId="{43B52C68-9828-4D37-9774-0155355DD9D7}" type="pres">
      <dgm:prSet presAssocID="{027EF15A-80F3-467E-BF4E-3211C4894C7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D2AA55C-4459-4A21-ABB2-F6AD278857A0}" type="pres">
      <dgm:prSet presAssocID="{995D077B-60CB-4FDC-AC71-E61BC1876737}" presName="thickLine" presStyleLbl="alignNode1" presStyleIdx="0" presStyleCnt="5"/>
      <dgm:spPr/>
    </dgm:pt>
    <dgm:pt modelId="{1AB89937-2D33-4945-B58F-7D51974A0251}" type="pres">
      <dgm:prSet presAssocID="{995D077B-60CB-4FDC-AC71-E61BC1876737}" presName="horz1" presStyleCnt="0"/>
      <dgm:spPr/>
    </dgm:pt>
    <dgm:pt modelId="{7AD9833F-2A15-4D9F-B5E4-A059F53D86A9}" type="pres">
      <dgm:prSet presAssocID="{995D077B-60CB-4FDC-AC71-E61BC1876737}" presName="tx1" presStyleLbl="revTx" presStyleIdx="0" presStyleCnt="12"/>
      <dgm:spPr/>
      <dgm:t>
        <a:bodyPr/>
        <a:lstStyle/>
        <a:p>
          <a:endParaRPr lang="en-US"/>
        </a:p>
      </dgm:t>
    </dgm:pt>
    <dgm:pt modelId="{E809158B-C3C0-4445-89A7-05645FF7A31A}" type="pres">
      <dgm:prSet presAssocID="{995D077B-60CB-4FDC-AC71-E61BC1876737}" presName="vert1" presStyleCnt="0"/>
      <dgm:spPr/>
    </dgm:pt>
    <dgm:pt modelId="{1C8DDF6F-AC0F-4755-A033-F9F5570DD4C4}" type="pres">
      <dgm:prSet presAssocID="{B72ADAAA-CC86-41E0-AA9A-EDD00BD4A390}" presName="vertSpace2a" presStyleCnt="0"/>
      <dgm:spPr/>
    </dgm:pt>
    <dgm:pt modelId="{4A43BC9F-D6E6-400F-A88D-1E0A82E483EE}" type="pres">
      <dgm:prSet presAssocID="{B72ADAAA-CC86-41E0-AA9A-EDD00BD4A390}" presName="horz2" presStyleCnt="0"/>
      <dgm:spPr/>
    </dgm:pt>
    <dgm:pt modelId="{938A4577-642F-47E3-B5B9-6001BEA5AE62}" type="pres">
      <dgm:prSet presAssocID="{B72ADAAA-CC86-41E0-AA9A-EDD00BD4A390}" presName="horzSpace2" presStyleCnt="0"/>
      <dgm:spPr/>
    </dgm:pt>
    <dgm:pt modelId="{3D094F50-E35A-44CA-8992-C69DED2BDCBA}" type="pres">
      <dgm:prSet presAssocID="{B72ADAAA-CC86-41E0-AA9A-EDD00BD4A390}" presName="tx2" presStyleLbl="revTx" presStyleIdx="1" presStyleCnt="12"/>
      <dgm:spPr/>
      <dgm:t>
        <a:bodyPr/>
        <a:lstStyle/>
        <a:p>
          <a:endParaRPr lang="en-US"/>
        </a:p>
      </dgm:t>
    </dgm:pt>
    <dgm:pt modelId="{865128FB-4908-4ADB-BDD9-580FDB7D1604}" type="pres">
      <dgm:prSet presAssocID="{B72ADAAA-CC86-41E0-AA9A-EDD00BD4A390}" presName="vert2" presStyleCnt="0"/>
      <dgm:spPr/>
    </dgm:pt>
    <dgm:pt modelId="{F4C445E2-A65C-4397-AA4F-69F84FF7043D}" type="pres">
      <dgm:prSet presAssocID="{B72ADAAA-CC86-41E0-AA9A-EDD00BD4A390}" presName="thinLine2b" presStyleLbl="callout" presStyleIdx="0" presStyleCnt="5"/>
      <dgm:spPr/>
    </dgm:pt>
    <dgm:pt modelId="{8FB11A7D-B72C-4855-A4C7-46F6FB39B24F}" type="pres">
      <dgm:prSet presAssocID="{B72ADAAA-CC86-41E0-AA9A-EDD00BD4A390}" presName="vertSpace2b" presStyleCnt="0"/>
      <dgm:spPr/>
    </dgm:pt>
    <dgm:pt modelId="{BDDE87A9-3A32-4E8D-A802-1EAA1E61DF64}" type="pres">
      <dgm:prSet presAssocID="{8ABA0448-DDBB-4D44-AE0B-1CC13E94633B}" presName="thickLine" presStyleLbl="alignNode1" presStyleIdx="1" presStyleCnt="5"/>
      <dgm:spPr/>
    </dgm:pt>
    <dgm:pt modelId="{FC45849B-AFDB-4BB0-8435-7FC69FB05891}" type="pres">
      <dgm:prSet presAssocID="{8ABA0448-DDBB-4D44-AE0B-1CC13E94633B}" presName="horz1" presStyleCnt="0"/>
      <dgm:spPr/>
    </dgm:pt>
    <dgm:pt modelId="{6816B4DB-5257-45E3-A0EA-F28445B9903A}" type="pres">
      <dgm:prSet presAssocID="{8ABA0448-DDBB-4D44-AE0B-1CC13E94633B}" presName="tx1" presStyleLbl="revTx" presStyleIdx="2" presStyleCnt="12"/>
      <dgm:spPr/>
      <dgm:t>
        <a:bodyPr/>
        <a:lstStyle/>
        <a:p>
          <a:endParaRPr lang="en-US"/>
        </a:p>
      </dgm:t>
    </dgm:pt>
    <dgm:pt modelId="{381148F8-5ECF-4AA1-8060-F6497F574B85}" type="pres">
      <dgm:prSet presAssocID="{8ABA0448-DDBB-4D44-AE0B-1CC13E94633B}" presName="vert1" presStyleCnt="0"/>
      <dgm:spPr/>
    </dgm:pt>
    <dgm:pt modelId="{0CC7E1B1-0ACB-4E9C-8A6C-4D03A7E24A7B}" type="pres">
      <dgm:prSet presAssocID="{BCA3D1BB-F897-442E-BA11-1DBEC66EC37E}" presName="vertSpace2a" presStyleCnt="0"/>
      <dgm:spPr/>
    </dgm:pt>
    <dgm:pt modelId="{E2BF6DE9-E66D-45C7-8E20-082163BF3E5A}" type="pres">
      <dgm:prSet presAssocID="{BCA3D1BB-F897-442E-BA11-1DBEC66EC37E}" presName="horz2" presStyleCnt="0"/>
      <dgm:spPr/>
    </dgm:pt>
    <dgm:pt modelId="{C4BB2EA4-A6B8-4AF6-9FA6-EDEA18EEC1AA}" type="pres">
      <dgm:prSet presAssocID="{BCA3D1BB-F897-442E-BA11-1DBEC66EC37E}" presName="horzSpace2" presStyleCnt="0"/>
      <dgm:spPr/>
    </dgm:pt>
    <dgm:pt modelId="{0EE65600-F2A2-4C3D-8269-EDC43F87C130}" type="pres">
      <dgm:prSet presAssocID="{BCA3D1BB-F897-442E-BA11-1DBEC66EC37E}" presName="tx2" presStyleLbl="revTx" presStyleIdx="3" presStyleCnt="12"/>
      <dgm:spPr/>
      <dgm:t>
        <a:bodyPr/>
        <a:lstStyle/>
        <a:p>
          <a:endParaRPr lang="en-US"/>
        </a:p>
      </dgm:t>
    </dgm:pt>
    <dgm:pt modelId="{B5EE5767-932D-4EC5-984A-A26836094360}" type="pres">
      <dgm:prSet presAssocID="{BCA3D1BB-F897-442E-BA11-1DBEC66EC37E}" presName="vert2" presStyleCnt="0"/>
      <dgm:spPr/>
    </dgm:pt>
    <dgm:pt modelId="{972AE288-20A4-4421-949C-1DF3219B44E2}" type="pres">
      <dgm:prSet presAssocID="{BCA3D1BB-F897-442E-BA11-1DBEC66EC37E}" presName="thinLine2b" presStyleLbl="callout" presStyleIdx="1" presStyleCnt="5"/>
      <dgm:spPr/>
    </dgm:pt>
    <dgm:pt modelId="{635A4A62-3BA6-4862-82D5-E61941D5C318}" type="pres">
      <dgm:prSet presAssocID="{BCA3D1BB-F897-442E-BA11-1DBEC66EC37E}" presName="vertSpace2b" presStyleCnt="0"/>
      <dgm:spPr/>
    </dgm:pt>
    <dgm:pt modelId="{76BF1A3E-4E13-49A8-BCFF-94D90DDE6BD1}" type="pres">
      <dgm:prSet presAssocID="{1A1134A5-28CE-4CE5-A101-18D716391EC3}" presName="thickLine" presStyleLbl="alignNode1" presStyleIdx="2" presStyleCnt="5"/>
      <dgm:spPr/>
    </dgm:pt>
    <dgm:pt modelId="{6F04DF4A-D68C-46C9-97A1-A6EEE2577853}" type="pres">
      <dgm:prSet presAssocID="{1A1134A5-28CE-4CE5-A101-18D716391EC3}" presName="horz1" presStyleCnt="0"/>
      <dgm:spPr/>
    </dgm:pt>
    <dgm:pt modelId="{80E6B4C8-7559-4493-AC6A-8E228F98F48D}" type="pres">
      <dgm:prSet presAssocID="{1A1134A5-28CE-4CE5-A101-18D716391EC3}" presName="tx1" presStyleLbl="revTx" presStyleIdx="4" presStyleCnt="12"/>
      <dgm:spPr/>
      <dgm:t>
        <a:bodyPr/>
        <a:lstStyle/>
        <a:p>
          <a:endParaRPr lang="en-US"/>
        </a:p>
      </dgm:t>
    </dgm:pt>
    <dgm:pt modelId="{2ED2E1CB-AACE-464F-B814-C3DD000EB81C}" type="pres">
      <dgm:prSet presAssocID="{1A1134A5-28CE-4CE5-A101-18D716391EC3}" presName="vert1" presStyleCnt="0"/>
      <dgm:spPr/>
    </dgm:pt>
    <dgm:pt modelId="{9CEEF61A-30BD-4C5A-B1D6-16B9621B4B62}" type="pres">
      <dgm:prSet presAssocID="{D080F62C-188C-4882-906F-F720BEAF58C3}" presName="vertSpace2a" presStyleCnt="0"/>
      <dgm:spPr/>
    </dgm:pt>
    <dgm:pt modelId="{935C1D27-C7F8-4D9A-B4FF-FB626526F1CB}" type="pres">
      <dgm:prSet presAssocID="{D080F62C-188C-4882-906F-F720BEAF58C3}" presName="horz2" presStyleCnt="0"/>
      <dgm:spPr/>
    </dgm:pt>
    <dgm:pt modelId="{9D905670-C3E9-40F1-A70E-F892B75FEC46}" type="pres">
      <dgm:prSet presAssocID="{D080F62C-188C-4882-906F-F720BEAF58C3}" presName="horzSpace2" presStyleCnt="0"/>
      <dgm:spPr/>
    </dgm:pt>
    <dgm:pt modelId="{DD3FAD04-381A-41C8-B65F-B4BDB0BF8F51}" type="pres">
      <dgm:prSet presAssocID="{D080F62C-188C-4882-906F-F720BEAF58C3}" presName="tx2" presStyleLbl="revTx" presStyleIdx="5" presStyleCnt="12"/>
      <dgm:spPr/>
      <dgm:t>
        <a:bodyPr/>
        <a:lstStyle/>
        <a:p>
          <a:endParaRPr lang="en-US"/>
        </a:p>
      </dgm:t>
    </dgm:pt>
    <dgm:pt modelId="{6610B4AC-1432-4B6A-AE03-3C4EF1B0603E}" type="pres">
      <dgm:prSet presAssocID="{D080F62C-188C-4882-906F-F720BEAF58C3}" presName="vert2" presStyleCnt="0"/>
      <dgm:spPr/>
    </dgm:pt>
    <dgm:pt modelId="{70CC1B5A-684B-46EB-B5B0-CA99BCE81F41}" type="pres">
      <dgm:prSet presAssocID="{D080F62C-188C-4882-906F-F720BEAF58C3}" presName="thinLine2b" presStyleLbl="callout" presStyleIdx="2" presStyleCnt="5"/>
      <dgm:spPr/>
    </dgm:pt>
    <dgm:pt modelId="{CECEE9CD-CEC2-45A8-B352-E8BACA8D8958}" type="pres">
      <dgm:prSet presAssocID="{D080F62C-188C-4882-906F-F720BEAF58C3}" presName="vertSpace2b" presStyleCnt="0"/>
      <dgm:spPr/>
    </dgm:pt>
    <dgm:pt modelId="{27A0D216-4C8D-42F3-952D-50B08578D6DF}" type="pres">
      <dgm:prSet presAssocID="{49B47843-49E4-4C1F-AD89-6C739327382E}" presName="thickLine" presStyleLbl="alignNode1" presStyleIdx="3" presStyleCnt="5"/>
      <dgm:spPr/>
    </dgm:pt>
    <dgm:pt modelId="{C75A0959-CEF0-4989-9A6A-71917C6D3E04}" type="pres">
      <dgm:prSet presAssocID="{49B47843-49E4-4C1F-AD89-6C739327382E}" presName="horz1" presStyleCnt="0"/>
      <dgm:spPr/>
    </dgm:pt>
    <dgm:pt modelId="{981DC753-A3E3-4E27-AEF1-091A7A47F15C}" type="pres">
      <dgm:prSet presAssocID="{49B47843-49E4-4C1F-AD89-6C739327382E}" presName="tx1" presStyleLbl="revTx" presStyleIdx="6" presStyleCnt="12"/>
      <dgm:spPr/>
      <dgm:t>
        <a:bodyPr/>
        <a:lstStyle/>
        <a:p>
          <a:endParaRPr lang="en-US"/>
        </a:p>
      </dgm:t>
    </dgm:pt>
    <dgm:pt modelId="{9C829CA4-E77F-4628-A3C4-F8DB7801D83C}" type="pres">
      <dgm:prSet presAssocID="{49B47843-49E4-4C1F-AD89-6C739327382E}" presName="vert1" presStyleCnt="0"/>
      <dgm:spPr/>
    </dgm:pt>
    <dgm:pt modelId="{0A86259C-523E-4BF7-93F8-C2E930E66D27}" type="pres">
      <dgm:prSet presAssocID="{1B504FBD-46EF-4AFD-B1B1-1B9F6E92E972}" presName="vertSpace2a" presStyleCnt="0"/>
      <dgm:spPr/>
    </dgm:pt>
    <dgm:pt modelId="{1ECE995A-66E3-47EB-A9A3-4F78E42AB6E3}" type="pres">
      <dgm:prSet presAssocID="{1B504FBD-46EF-4AFD-B1B1-1B9F6E92E972}" presName="horz2" presStyleCnt="0"/>
      <dgm:spPr/>
    </dgm:pt>
    <dgm:pt modelId="{38D7ABFD-6069-494D-82FD-74EB8194C6E4}" type="pres">
      <dgm:prSet presAssocID="{1B504FBD-46EF-4AFD-B1B1-1B9F6E92E972}" presName="horzSpace2" presStyleCnt="0"/>
      <dgm:spPr/>
    </dgm:pt>
    <dgm:pt modelId="{13D1BDEF-8EFF-4112-9CC0-539F8A07C6A2}" type="pres">
      <dgm:prSet presAssocID="{1B504FBD-46EF-4AFD-B1B1-1B9F6E92E972}" presName="tx2" presStyleLbl="revTx" presStyleIdx="7" presStyleCnt="12"/>
      <dgm:spPr/>
      <dgm:t>
        <a:bodyPr/>
        <a:lstStyle/>
        <a:p>
          <a:endParaRPr lang="en-US"/>
        </a:p>
      </dgm:t>
    </dgm:pt>
    <dgm:pt modelId="{AE486A55-CC13-4509-914A-791A93E0F352}" type="pres">
      <dgm:prSet presAssocID="{1B504FBD-46EF-4AFD-B1B1-1B9F6E92E972}" presName="vert2" presStyleCnt="0"/>
      <dgm:spPr/>
    </dgm:pt>
    <dgm:pt modelId="{5B1878D2-E49B-427C-B1BD-23411B3D11C8}" type="pres">
      <dgm:prSet presAssocID="{0D498752-7924-4E36-8A4A-3C1DE072AA89}" presName="horz3" presStyleCnt="0"/>
      <dgm:spPr/>
    </dgm:pt>
    <dgm:pt modelId="{9432543D-7956-4D4D-B412-4EDD35CD3A0E}" type="pres">
      <dgm:prSet presAssocID="{0D498752-7924-4E36-8A4A-3C1DE072AA89}" presName="horzSpace3" presStyleCnt="0"/>
      <dgm:spPr/>
    </dgm:pt>
    <dgm:pt modelId="{FCB89AB3-C214-4E11-BA20-8FB9EF61C4D3}" type="pres">
      <dgm:prSet presAssocID="{0D498752-7924-4E36-8A4A-3C1DE072AA89}" presName="tx3" presStyleLbl="revTx" presStyleIdx="8" presStyleCnt="12"/>
      <dgm:spPr/>
      <dgm:t>
        <a:bodyPr/>
        <a:lstStyle/>
        <a:p>
          <a:endParaRPr lang="en-US"/>
        </a:p>
      </dgm:t>
    </dgm:pt>
    <dgm:pt modelId="{85E40ABC-4748-426C-B10F-B0C61DB897A9}" type="pres">
      <dgm:prSet presAssocID="{0D498752-7924-4E36-8A4A-3C1DE072AA89}" presName="vert3" presStyleCnt="0"/>
      <dgm:spPr/>
    </dgm:pt>
    <dgm:pt modelId="{4EB77985-5630-4293-BE32-134DE913C6B3}" type="pres">
      <dgm:prSet presAssocID="{1B504FBD-46EF-4AFD-B1B1-1B9F6E92E972}" presName="thinLine2b" presStyleLbl="callout" presStyleIdx="3" presStyleCnt="5"/>
      <dgm:spPr/>
    </dgm:pt>
    <dgm:pt modelId="{B797A260-643A-48CA-83E7-A2B3E94EA927}" type="pres">
      <dgm:prSet presAssocID="{1B504FBD-46EF-4AFD-B1B1-1B9F6E92E972}" presName="vertSpace2b" presStyleCnt="0"/>
      <dgm:spPr/>
    </dgm:pt>
    <dgm:pt modelId="{0AD4EAB0-F39C-481A-AAE5-364480005F6F}" type="pres">
      <dgm:prSet presAssocID="{274527C1-60F8-497F-92A6-B13D0C05FD1F}" presName="thickLine" presStyleLbl="alignNode1" presStyleIdx="4" presStyleCnt="5"/>
      <dgm:spPr/>
    </dgm:pt>
    <dgm:pt modelId="{71840D06-641F-4249-A748-C36D8A09FE86}" type="pres">
      <dgm:prSet presAssocID="{274527C1-60F8-497F-92A6-B13D0C05FD1F}" presName="horz1" presStyleCnt="0"/>
      <dgm:spPr/>
    </dgm:pt>
    <dgm:pt modelId="{C80ECD28-C3F6-43E2-B09E-80DFA557D1E4}" type="pres">
      <dgm:prSet presAssocID="{274527C1-60F8-497F-92A6-B13D0C05FD1F}" presName="tx1" presStyleLbl="revTx" presStyleIdx="9" presStyleCnt="12"/>
      <dgm:spPr/>
      <dgm:t>
        <a:bodyPr/>
        <a:lstStyle/>
        <a:p>
          <a:endParaRPr lang="en-US"/>
        </a:p>
      </dgm:t>
    </dgm:pt>
    <dgm:pt modelId="{563F5427-A196-4721-B521-E165CD673CCB}" type="pres">
      <dgm:prSet presAssocID="{274527C1-60F8-497F-92A6-B13D0C05FD1F}" presName="vert1" presStyleCnt="0"/>
      <dgm:spPr/>
    </dgm:pt>
    <dgm:pt modelId="{F913F0B1-4565-42EC-A4AE-D2756663B554}" type="pres">
      <dgm:prSet presAssocID="{672A1B1B-2BDE-4EE4-8910-097885920ABE}" presName="vertSpace2a" presStyleCnt="0"/>
      <dgm:spPr/>
    </dgm:pt>
    <dgm:pt modelId="{E4B05746-C165-4EA7-8B02-5BFC110AA378}" type="pres">
      <dgm:prSet presAssocID="{672A1B1B-2BDE-4EE4-8910-097885920ABE}" presName="horz2" presStyleCnt="0"/>
      <dgm:spPr/>
    </dgm:pt>
    <dgm:pt modelId="{A318A006-BC24-41A3-A30E-3F07FB49143B}" type="pres">
      <dgm:prSet presAssocID="{672A1B1B-2BDE-4EE4-8910-097885920ABE}" presName="horzSpace2" presStyleCnt="0"/>
      <dgm:spPr/>
    </dgm:pt>
    <dgm:pt modelId="{F15F4F2E-6C9D-4E16-8668-EA1CDD600D38}" type="pres">
      <dgm:prSet presAssocID="{672A1B1B-2BDE-4EE4-8910-097885920ABE}" presName="tx2" presStyleLbl="revTx" presStyleIdx="10" presStyleCnt="12"/>
      <dgm:spPr/>
      <dgm:t>
        <a:bodyPr/>
        <a:lstStyle/>
        <a:p>
          <a:endParaRPr lang="en-US"/>
        </a:p>
      </dgm:t>
    </dgm:pt>
    <dgm:pt modelId="{CC108316-2D74-4422-BFA0-614F16E905F5}" type="pres">
      <dgm:prSet presAssocID="{672A1B1B-2BDE-4EE4-8910-097885920ABE}" presName="vert2" presStyleCnt="0"/>
      <dgm:spPr/>
    </dgm:pt>
    <dgm:pt modelId="{6EAABA68-0DDE-439C-8ADA-EF4BBE53A0CF}" type="pres">
      <dgm:prSet presAssocID="{4860B44E-9A9C-4626-9BD2-4A6E0952CB85}" presName="horz3" presStyleCnt="0"/>
      <dgm:spPr/>
    </dgm:pt>
    <dgm:pt modelId="{5A0EB9B7-AE7B-465D-9CBB-28BD58C6C6C0}" type="pres">
      <dgm:prSet presAssocID="{4860B44E-9A9C-4626-9BD2-4A6E0952CB85}" presName="horzSpace3" presStyleCnt="0"/>
      <dgm:spPr/>
    </dgm:pt>
    <dgm:pt modelId="{F203BF82-DDE5-465A-9CF4-22B54C66FD0A}" type="pres">
      <dgm:prSet presAssocID="{4860B44E-9A9C-4626-9BD2-4A6E0952CB85}" presName="tx3" presStyleLbl="revTx" presStyleIdx="11" presStyleCnt="12"/>
      <dgm:spPr/>
      <dgm:t>
        <a:bodyPr/>
        <a:lstStyle/>
        <a:p>
          <a:endParaRPr lang="en-US"/>
        </a:p>
      </dgm:t>
    </dgm:pt>
    <dgm:pt modelId="{C1251AE6-238A-418B-8AF3-447875D3E760}" type="pres">
      <dgm:prSet presAssocID="{4860B44E-9A9C-4626-9BD2-4A6E0952CB85}" presName="vert3" presStyleCnt="0"/>
      <dgm:spPr/>
    </dgm:pt>
    <dgm:pt modelId="{3F3A3527-9A39-46CC-87B9-C1A72FFBB9AC}" type="pres">
      <dgm:prSet presAssocID="{672A1B1B-2BDE-4EE4-8910-097885920ABE}" presName="thinLine2b" presStyleLbl="callout" presStyleIdx="4" presStyleCnt="5"/>
      <dgm:spPr/>
    </dgm:pt>
    <dgm:pt modelId="{DB9398EC-0D05-4975-AB67-48D6E78A6B42}" type="pres">
      <dgm:prSet presAssocID="{672A1B1B-2BDE-4EE4-8910-097885920ABE}" presName="vertSpace2b" presStyleCnt="0"/>
      <dgm:spPr/>
    </dgm:pt>
  </dgm:ptLst>
  <dgm:cxnLst>
    <dgm:cxn modelId="{91271F20-3002-4BBD-83FD-BBF7E81B2F77}" srcId="{672A1B1B-2BDE-4EE4-8910-097885920ABE}" destId="{4860B44E-9A9C-4626-9BD2-4A6E0952CB85}" srcOrd="0" destOrd="0" parTransId="{EA56DCF4-C20A-4A65-B927-58CEC132A8E3}" sibTransId="{D6218095-6E84-4ED1-AECB-ACB524C8ABD3}"/>
    <dgm:cxn modelId="{664626EE-9822-4841-839A-0F7EA43E69FB}" srcId="{027EF15A-80F3-467E-BF4E-3211C4894C7F}" destId="{995D077B-60CB-4FDC-AC71-E61BC1876737}" srcOrd="0" destOrd="0" parTransId="{1AF89190-A934-4412-B21F-55A083CC1B6C}" sibTransId="{8D3128F9-36F5-4209-B139-ACC63A15DD66}"/>
    <dgm:cxn modelId="{6D33DC83-645E-49B2-979B-91322ECB997F}" type="presOf" srcId="{B72ADAAA-CC86-41E0-AA9A-EDD00BD4A390}" destId="{3D094F50-E35A-44CA-8992-C69DED2BDCBA}" srcOrd="0" destOrd="0" presId="urn:microsoft.com/office/officeart/2008/layout/LinedList"/>
    <dgm:cxn modelId="{5BB9B41A-0125-4315-9A6E-C8F0E5FC7E47}" type="presOf" srcId="{49B47843-49E4-4C1F-AD89-6C739327382E}" destId="{981DC753-A3E3-4E27-AEF1-091A7A47F15C}" srcOrd="0" destOrd="0" presId="urn:microsoft.com/office/officeart/2008/layout/LinedList"/>
    <dgm:cxn modelId="{7D4A53F5-6F81-432B-9D47-7EA157B4F283}" type="presOf" srcId="{274527C1-60F8-497F-92A6-B13D0C05FD1F}" destId="{C80ECD28-C3F6-43E2-B09E-80DFA557D1E4}" srcOrd="0" destOrd="0" presId="urn:microsoft.com/office/officeart/2008/layout/LinedList"/>
    <dgm:cxn modelId="{B1872A28-9A26-4E09-8CE6-D511ABEF8D2D}" srcId="{027EF15A-80F3-467E-BF4E-3211C4894C7F}" destId="{274527C1-60F8-497F-92A6-B13D0C05FD1F}" srcOrd="4" destOrd="0" parTransId="{6B5019BB-C7B1-4AB2-BD95-96615EBB7949}" sibTransId="{74342624-5E88-4A33-8733-054024076C5D}"/>
    <dgm:cxn modelId="{B2B7DB7F-EFE6-4D55-B93B-598B22634A17}" type="presOf" srcId="{0D498752-7924-4E36-8A4A-3C1DE072AA89}" destId="{FCB89AB3-C214-4E11-BA20-8FB9EF61C4D3}" srcOrd="0" destOrd="0" presId="urn:microsoft.com/office/officeart/2008/layout/LinedList"/>
    <dgm:cxn modelId="{37F5C58B-7F6B-4E7B-82C2-0BC2CE07C6B0}" srcId="{027EF15A-80F3-467E-BF4E-3211C4894C7F}" destId="{1A1134A5-28CE-4CE5-A101-18D716391EC3}" srcOrd="2" destOrd="0" parTransId="{AA9B1167-1F8E-4CEB-9A60-7E806972D379}" sibTransId="{3CB4DA99-D4C1-431F-829B-EAE8C9109925}"/>
    <dgm:cxn modelId="{3506B3FD-E848-4C61-9395-46AFD82931E4}" srcId="{274527C1-60F8-497F-92A6-B13D0C05FD1F}" destId="{672A1B1B-2BDE-4EE4-8910-097885920ABE}" srcOrd="0" destOrd="0" parTransId="{5D6A044A-44FF-4362-9306-EB8BFED6FDD5}" sibTransId="{F91D98C4-B7DE-4A3E-89AF-BB0198EEB830}"/>
    <dgm:cxn modelId="{2407C12E-FD5C-483E-ABC7-E43E6B162C4B}" type="presOf" srcId="{1A1134A5-28CE-4CE5-A101-18D716391EC3}" destId="{80E6B4C8-7559-4493-AC6A-8E228F98F48D}" srcOrd="0" destOrd="0" presId="urn:microsoft.com/office/officeart/2008/layout/LinedList"/>
    <dgm:cxn modelId="{69AD18BF-4BEA-4DED-A397-D8BF641A5B19}" type="presOf" srcId="{D080F62C-188C-4882-906F-F720BEAF58C3}" destId="{DD3FAD04-381A-41C8-B65F-B4BDB0BF8F51}" srcOrd="0" destOrd="0" presId="urn:microsoft.com/office/officeart/2008/layout/LinedList"/>
    <dgm:cxn modelId="{BD28171F-2D9F-4F2D-9A74-FE390578789B}" srcId="{1B504FBD-46EF-4AFD-B1B1-1B9F6E92E972}" destId="{0D498752-7924-4E36-8A4A-3C1DE072AA89}" srcOrd="0" destOrd="0" parTransId="{E946AFAD-2A84-4282-AA14-94AC6F358486}" sibTransId="{33C34983-C768-433F-873C-B75E7DA7D4A6}"/>
    <dgm:cxn modelId="{829FC02C-A946-4846-83E6-6420E3E85B0D}" type="presOf" srcId="{8ABA0448-DDBB-4D44-AE0B-1CC13E94633B}" destId="{6816B4DB-5257-45E3-A0EA-F28445B9903A}" srcOrd="0" destOrd="0" presId="urn:microsoft.com/office/officeart/2008/layout/LinedList"/>
    <dgm:cxn modelId="{95ADF6AD-56C7-48FD-9B7C-3C6AB302E57C}" srcId="{49B47843-49E4-4C1F-AD89-6C739327382E}" destId="{1B504FBD-46EF-4AFD-B1B1-1B9F6E92E972}" srcOrd="0" destOrd="0" parTransId="{6EA76747-7321-425F-81D3-F66B06529428}" sibTransId="{D7AFF125-40B0-43D2-B9D7-198BDFA84103}"/>
    <dgm:cxn modelId="{03752A00-32DE-487E-B78E-622B5FB15C4C}" srcId="{1A1134A5-28CE-4CE5-A101-18D716391EC3}" destId="{D080F62C-188C-4882-906F-F720BEAF58C3}" srcOrd="0" destOrd="0" parTransId="{0940C437-4CF1-473B-A1BE-F307A6C4A916}" sibTransId="{AFDBC48B-0417-4E8F-974B-40548E956B11}"/>
    <dgm:cxn modelId="{AEB65016-E6A7-4BCA-A7F4-1D47F88B57F6}" srcId="{995D077B-60CB-4FDC-AC71-E61BC1876737}" destId="{B72ADAAA-CC86-41E0-AA9A-EDD00BD4A390}" srcOrd="0" destOrd="0" parTransId="{8928B933-BB4A-4DE5-8892-54DA93AA2D6E}" sibTransId="{B2A2301B-F7D8-4101-9B83-472A3A2D59C0}"/>
    <dgm:cxn modelId="{8729AECC-52B3-449C-BEFE-BA548E252BD5}" type="presOf" srcId="{995D077B-60CB-4FDC-AC71-E61BC1876737}" destId="{7AD9833F-2A15-4D9F-B5E4-A059F53D86A9}" srcOrd="0" destOrd="0" presId="urn:microsoft.com/office/officeart/2008/layout/LinedList"/>
    <dgm:cxn modelId="{66AC1E8F-3E68-4B40-A696-CA549D0C6D02}" type="presOf" srcId="{BCA3D1BB-F897-442E-BA11-1DBEC66EC37E}" destId="{0EE65600-F2A2-4C3D-8269-EDC43F87C130}" srcOrd="0" destOrd="0" presId="urn:microsoft.com/office/officeart/2008/layout/LinedList"/>
    <dgm:cxn modelId="{4F59D0FA-5BA3-4A00-9F89-D32553009B95}" type="presOf" srcId="{1B504FBD-46EF-4AFD-B1B1-1B9F6E92E972}" destId="{13D1BDEF-8EFF-4112-9CC0-539F8A07C6A2}" srcOrd="0" destOrd="0" presId="urn:microsoft.com/office/officeart/2008/layout/LinedList"/>
    <dgm:cxn modelId="{C4A716FD-9B88-4565-8F4B-3657D64322E4}" srcId="{8ABA0448-DDBB-4D44-AE0B-1CC13E94633B}" destId="{BCA3D1BB-F897-442E-BA11-1DBEC66EC37E}" srcOrd="0" destOrd="0" parTransId="{7A6C77C1-C045-46FA-BDFE-6FE385B1C0E6}" sibTransId="{3B297748-16E6-4B67-92C9-1C1BB0CBB2EE}"/>
    <dgm:cxn modelId="{93078690-1E43-4328-A69D-B002CD76E6EF}" srcId="{027EF15A-80F3-467E-BF4E-3211C4894C7F}" destId="{8ABA0448-DDBB-4D44-AE0B-1CC13E94633B}" srcOrd="1" destOrd="0" parTransId="{148493F9-A625-428B-A046-B5BA292D0D10}" sibTransId="{A67682D2-7469-4281-82E9-9460F1590995}"/>
    <dgm:cxn modelId="{646A3D1C-5CC6-4681-AE11-80162CD339B0}" type="presOf" srcId="{027EF15A-80F3-467E-BF4E-3211C4894C7F}" destId="{43B52C68-9828-4D37-9774-0155355DD9D7}" srcOrd="0" destOrd="0" presId="urn:microsoft.com/office/officeart/2008/layout/LinedList"/>
    <dgm:cxn modelId="{39D2C719-C64A-45DC-9D8B-F4231DF4A230}" srcId="{027EF15A-80F3-467E-BF4E-3211C4894C7F}" destId="{49B47843-49E4-4C1F-AD89-6C739327382E}" srcOrd="3" destOrd="0" parTransId="{0D759AD5-90F0-419A-8323-C8A5058A3550}" sibTransId="{A317DBC1-FAC2-4990-8406-9A405DF8E812}"/>
    <dgm:cxn modelId="{A75DED02-4C3F-4D6E-9FBC-4BD885EB9195}" type="presOf" srcId="{672A1B1B-2BDE-4EE4-8910-097885920ABE}" destId="{F15F4F2E-6C9D-4E16-8668-EA1CDD600D38}" srcOrd="0" destOrd="0" presId="urn:microsoft.com/office/officeart/2008/layout/LinedList"/>
    <dgm:cxn modelId="{E922D42C-9D18-4B72-AF9C-5820DF5785AE}" type="presOf" srcId="{4860B44E-9A9C-4626-9BD2-4A6E0952CB85}" destId="{F203BF82-DDE5-465A-9CF4-22B54C66FD0A}" srcOrd="0" destOrd="0" presId="urn:microsoft.com/office/officeart/2008/layout/LinedList"/>
    <dgm:cxn modelId="{A8C02BA9-50FA-46D9-BE32-D0942B3D5CA3}" type="presParOf" srcId="{43B52C68-9828-4D37-9774-0155355DD9D7}" destId="{1D2AA55C-4459-4A21-ABB2-F6AD278857A0}" srcOrd="0" destOrd="0" presId="urn:microsoft.com/office/officeart/2008/layout/LinedList"/>
    <dgm:cxn modelId="{EA6FDEA7-8461-4738-9502-9427670F8846}" type="presParOf" srcId="{43B52C68-9828-4D37-9774-0155355DD9D7}" destId="{1AB89937-2D33-4945-B58F-7D51974A0251}" srcOrd="1" destOrd="0" presId="urn:microsoft.com/office/officeart/2008/layout/LinedList"/>
    <dgm:cxn modelId="{BF320191-EB66-42C3-A42A-EA9586DC6063}" type="presParOf" srcId="{1AB89937-2D33-4945-B58F-7D51974A0251}" destId="{7AD9833F-2A15-4D9F-B5E4-A059F53D86A9}" srcOrd="0" destOrd="0" presId="urn:microsoft.com/office/officeart/2008/layout/LinedList"/>
    <dgm:cxn modelId="{1DF92A88-1F68-4DC2-907A-3BE1514C8050}" type="presParOf" srcId="{1AB89937-2D33-4945-B58F-7D51974A0251}" destId="{E809158B-C3C0-4445-89A7-05645FF7A31A}" srcOrd="1" destOrd="0" presId="urn:microsoft.com/office/officeart/2008/layout/LinedList"/>
    <dgm:cxn modelId="{42DB10F4-392A-4F67-9860-6F6FFD3CB9F8}" type="presParOf" srcId="{E809158B-C3C0-4445-89A7-05645FF7A31A}" destId="{1C8DDF6F-AC0F-4755-A033-F9F5570DD4C4}" srcOrd="0" destOrd="0" presId="urn:microsoft.com/office/officeart/2008/layout/LinedList"/>
    <dgm:cxn modelId="{291B6EE5-2A12-4EFA-8059-2779A67E60CD}" type="presParOf" srcId="{E809158B-C3C0-4445-89A7-05645FF7A31A}" destId="{4A43BC9F-D6E6-400F-A88D-1E0A82E483EE}" srcOrd="1" destOrd="0" presId="urn:microsoft.com/office/officeart/2008/layout/LinedList"/>
    <dgm:cxn modelId="{6349BA9B-94C9-4168-A395-AD4D72E402F5}" type="presParOf" srcId="{4A43BC9F-D6E6-400F-A88D-1E0A82E483EE}" destId="{938A4577-642F-47E3-B5B9-6001BEA5AE62}" srcOrd="0" destOrd="0" presId="urn:microsoft.com/office/officeart/2008/layout/LinedList"/>
    <dgm:cxn modelId="{B8F016BA-90F7-4448-9E9F-38912753C847}" type="presParOf" srcId="{4A43BC9F-D6E6-400F-A88D-1E0A82E483EE}" destId="{3D094F50-E35A-44CA-8992-C69DED2BDCBA}" srcOrd="1" destOrd="0" presId="urn:microsoft.com/office/officeart/2008/layout/LinedList"/>
    <dgm:cxn modelId="{27B434CA-705A-4F97-BBCE-CB86E336B8E6}" type="presParOf" srcId="{4A43BC9F-D6E6-400F-A88D-1E0A82E483EE}" destId="{865128FB-4908-4ADB-BDD9-580FDB7D1604}" srcOrd="2" destOrd="0" presId="urn:microsoft.com/office/officeart/2008/layout/LinedList"/>
    <dgm:cxn modelId="{E0D5B7C3-BF11-492B-95FC-1F90E95DC5CE}" type="presParOf" srcId="{E809158B-C3C0-4445-89A7-05645FF7A31A}" destId="{F4C445E2-A65C-4397-AA4F-69F84FF7043D}" srcOrd="2" destOrd="0" presId="urn:microsoft.com/office/officeart/2008/layout/LinedList"/>
    <dgm:cxn modelId="{CEB2E237-DB0A-42C0-90C8-1AC208D34877}" type="presParOf" srcId="{E809158B-C3C0-4445-89A7-05645FF7A31A}" destId="{8FB11A7D-B72C-4855-A4C7-46F6FB39B24F}" srcOrd="3" destOrd="0" presId="urn:microsoft.com/office/officeart/2008/layout/LinedList"/>
    <dgm:cxn modelId="{39B1BFDC-CB86-4C9A-A6B9-08D93C1C0F4E}" type="presParOf" srcId="{43B52C68-9828-4D37-9774-0155355DD9D7}" destId="{BDDE87A9-3A32-4E8D-A802-1EAA1E61DF64}" srcOrd="2" destOrd="0" presId="urn:microsoft.com/office/officeart/2008/layout/LinedList"/>
    <dgm:cxn modelId="{0079B479-89C6-4731-A014-9854CDDD54DA}" type="presParOf" srcId="{43B52C68-9828-4D37-9774-0155355DD9D7}" destId="{FC45849B-AFDB-4BB0-8435-7FC69FB05891}" srcOrd="3" destOrd="0" presId="urn:microsoft.com/office/officeart/2008/layout/LinedList"/>
    <dgm:cxn modelId="{9B9B3065-11F9-4C93-8F1C-781B6AB67312}" type="presParOf" srcId="{FC45849B-AFDB-4BB0-8435-7FC69FB05891}" destId="{6816B4DB-5257-45E3-A0EA-F28445B9903A}" srcOrd="0" destOrd="0" presId="urn:microsoft.com/office/officeart/2008/layout/LinedList"/>
    <dgm:cxn modelId="{0ED9B700-BEE7-490A-AFDF-9D30453E5FE6}" type="presParOf" srcId="{FC45849B-AFDB-4BB0-8435-7FC69FB05891}" destId="{381148F8-5ECF-4AA1-8060-F6497F574B85}" srcOrd="1" destOrd="0" presId="urn:microsoft.com/office/officeart/2008/layout/LinedList"/>
    <dgm:cxn modelId="{EFC08933-797E-4C55-B781-7CA19B14F427}" type="presParOf" srcId="{381148F8-5ECF-4AA1-8060-F6497F574B85}" destId="{0CC7E1B1-0ACB-4E9C-8A6C-4D03A7E24A7B}" srcOrd="0" destOrd="0" presId="urn:microsoft.com/office/officeart/2008/layout/LinedList"/>
    <dgm:cxn modelId="{88D83E50-D282-4B8D-BC60-6B9AAA04493F}" type="presParOf" srcId="{381148F8-5ECF-4AA1-8060-F6497F574B85}" destId="{E2BF6DE9-E66D-45C7-8E20-082163BF3E5A}" srcOrd="1" destOrd="0" presId="urn:microsoft.com/office/officeart/2008/layout/LinedList"/>
    <dgm:cxn modelId="{E6A1AC82-FCA0-4A86-A81B-16F470DDBB24}" type="presParOf" srcId="{E2BF6DE9-E66D-45C7-8E20-082163BF3E5A}" destId="{C4BB2EA4-A6B8-4AF6-9FA6-EDEA18EEC1AA}" srcOrd="0" destOrd="0" presId="urn:microsoft.com/office/officeart/2008/layout/LinedList"/>
    <dgm:cxn modelId="{C35A3AEE-5DFD-4E2D-B908-84984381F6E6}" type="presParOf" srcId="{E2BF6DE9-E66D-45C7-8E20-082163BF3E5A}" destId="{0EE65600-F2A2-4C3D-8269-EDC43F87C130}" srcOrd="1" destOrd="0" presId="urn:microsoft.com/office/officeart/2008/layout/LinedList"/>
    <dgm:cxn modelId="{E995A202-E4EE-49AD-B21E-62C97210590D}" type="presParOf" srcId="{E2BF6DE9-E66D-45C7-8E20-082163BF3E5A}" destId="{B5EE5767-932D-4EC5-984A-A26836094360}" srcOrd="2" destOrd="0" presId="urn:microsoft.com/office/officeart/2008/layout/LinedList"/>
    <dgm:cxn modelId="{E89D256D-19EA-448E-96B9-BFED27EA5E52}" type="presParOf" srcId="{381148F8-5ECF-4AA1-8060-F6497F574B85}" destId="{972AE288-20A4-4421-949C-1DF3219B44E2}" srcOrd="2" destOrd="0" presId="urn:microsoft.com/office/officeart/2008/layout/LinedList"/>
    <dgm:cxn modelId="{CBCA5D47-D87D-4DB6-9671-2B0BBC4B68D9}" type="presParOf" srcId="{381148F8-5ECF-4AA1-8060-F6497F574B85}" destId="{635A4A62-3BA6-4862-82D5-E61941D5C318}" srcOrd="3" destOrd="0" presId="urn:microsoft.com/office/officeart/2008/layout/LinedList"/>
    <dgm:cxn modelId="{E60876A7-C119-4E30-B434-672338784882}" type="presParOf" srcId="{43B52C68-9828-4D37-9774-0155355DD9D7}" destId="{76BF1A3E-4E13-49A8-BCFF-94D90DDE6BD1}" srcOrd="4" destOrd="0" presId="urn:microsoft.com/office/officeart/2008/layout/LinedList"/>
    <dgm:cxn modelId="{DFEC3D6C-095A-4B51-AD9B-76671DD4B81E}" type="presParOf" srcId="{43B52C68-9828-4D37-9774-0155355DD9D7}" destId="{6F04DF4A-D68C-46C9-97A1-A6EEE2577853}" srcOrd="5" destOrd="0" presId="urn:microsoft.com/office/officeart/2008/layout/LinedList"/>
    <dgm:cxn modelId="{4234250D-CF20-4DCC-8B6A-9A989CCC1256}" type="presParOf" srcId="{6F04DF4A-D68C-46C9-97A1-A6EEE2577853}" destId="{80E6B4C8-7559-4493-AC6A-8E228F98F48D}" srcOrd="0" destOrd="0" presId="urn:microsoft.com/office/officeart/2008/layout/LinedList"/>
    <dgm:cxn modelId="{3D1457DE-2778-4205-B1EC-ADC37C70A9F3}" type="presParOf" srcId="{6F04DF4A-D68C-46C9-97A1-A6EEE2577853}" destId="{2ED2E1CB-AACE-464F-B814-C3DD000EB81C}" srcOrd="1" destOrd="0" presId="urn:microsoft.com/office/officeart/2008/layout/LinedList"/>
    <dgm:cxn modelId="{F5323655-010E-47E5-B665-B24930CD83EB}" type="presParOf" srcId="{2ED2E1CB-AACE-464F-B814-C3DD000EB81C}" destId="{9CEEF61A-30BD-4C5A-B1D6-16B9621B4B62}" srcOrd="0" destOrd="0" presId="urn:microsoft.com/office/officeart/2008/layout/LinedList"/>
    <dgm:cxn modelId="{EE5CFF34-E811-4A84-8977-60AE91299600}" type="presParOf" srcId="{2ED2E1CB-AACE-464F-B814-C3DD000EB81C}" destId="{935C1D27-C7F8-4D9A-B4FF-FB626526F1CB}" srcOrd="1" destOrd="0" presId="urn:microsoft.com/office/officeart/2008/layout/LinedList"/>
    <dgm:cxn modelId="{FB8B9617-69C7-4058-AC9F-A45F49E3B83A}" type="presParOf" srcId="{935C1D27-C7F8-4D9A-B4FF-FB626526F1CB}" destId="{9D905670-C3E9-40F1-A70E-F892B75FEC46}" srcOrd="0" destOrd="0" presId="urn:microsoft.com/office/officeart/2008/layout/LinedList"/>
    <dgm:cxn modelId="{C4D489E9-7E23-4535-B880-4BEFB1503FC9}" type="presParOf" srcId="{935C1D27-C7F8-4D9A-B4FF-FB626526F1CB}" destId="{DD3FAD04-381A-41C8-B65F-B4BDB0BF8F51}" srcOrd="1" destOrd="0" presId="urn:microsoft.com/office/officeart/2008/layout/LinedList"/>
    <dgm:cxn modelId="{9639E594-80E4-40B9-B305-AD4E988C1B6D}" type="presParOf" srcId="{935C1D27-C7F8-4D9A-B4FF-FB626526F1CB}" destId="{6610B4AC-1432-4B6A-AE03-3C4EF1B0603E}" srcOrd="2" destOrd="0" presId="urn:microsoft.com/office/officeart/2008/layout/LinedList"/>
    <dgm:cxn modelId="{25504C04-9866-4692-94CB-41E56D8D78E5}" type="presParOf" srcId="{2ED2E1CB-AACE-464F-B814-C3DD000EB81C}" destId="{70CC1B5A-684B-46EB-B5B0-CA99BCE81F41}" srcOrd="2" destOrd="0" presId="urn:microsoft.com/office/officeart/2008/layout/LinedList"/>
    <dgm:cxn modelId="{DFC8E278-B854-4478-A113-F816288338C4}" type="presParOf" srcId="{2ED2E1CB-AACE-464F-B814-C3DD000EB81C}" destId="{CECEE9CD-CEC2-45A8-B352-E8BACA8D8958}" srcOrd="3" destOrd="0" presId="urn:microsoft.com/office/officeart/2008/layout/LinedList"/>
    <dgm:cxn modelId="{CC663E95-C44C-4FF2-A6FA-9D4FA82E066E}" type="presParOf" srcId="{43B52C68-9828-4D37-9774-0155355DD9D7}" destId="{27A0D216-4C8D-42F3-952D-50B08578D6DF}" srcOrd="6" destOrd="0" presId="urn:microsoft.com/office/officeart/2008/layout/LinedList"/>
    <dgm:cxn modelId="{16325F06-6EFF-492D-99F9-A7664744BE3D}" type="presParOf" srcId="{43B52C68-9828-4D37-9774-0155355DD9D7}" destId="{C75A0959-CEF0-4989-9A6A-71917C6D3E04}" srcOrd="7" destOrd="0" presId="urn:microsoft.com/office/officeart/2008/layout/LinedList"/>
    <dgm:cxn modelId="{790E6FF4-ED49-451C-9BE2-89C40A5C0B5E}" type="presParOf" srcId="{C75A0959-CEF0-4989-9A6A-71917C6D3E04}" destId="{981DC753-A3E3-4E27-AEF1-091A7A47F15C}" srcOrd="0" destOrd="0" presId="urn:microsoft.com/office/officeart/2008/layout/LinedList"/>
    <dgm:cxn modelId="{D8AEC0A5-C525-4CEE-AC4F-6EB3F861A881}" type="presParOf" srcId="{C75A0959-CEF0-4989-9A6A-71917C6D3E04}" destId="{9C829CA4-E77F-4628-A3C4-F8DB7801D83C}" srcOrd="1" destOrd="0" presId="urn:microsoft.com/office/officeart/2008/layout/LinedList"/>
    <dgm:cxn modelId="{F55C4ACB-7932-41CF-839A-C0BBC92B7B62}" type="presParOf" srcId="{9C829CA4-E77F-4628-A3C4-F8DB7801D83C}" destId="{0A86259C-523E-4BF7-93F8-C2E930E66D27}" srcOrd="0" destOrd="0" presId="urn:microsoft.com/office/officeart/2008/layout/LinedList"/>
    <dgm:cxn modelId="{199EFC1C-EE5C-4368-BD07-D4351D4DB80A}" type="presParOf" srcId="{9C829CA4-E77F-4628-A3C4-F8DB7801D83C}" destId="{1ECE995A-66E3-47EB-A9A3-4F78E42AB6E3}" srcOrd="1" destOrd="0" presId="urn:microsoft.com/office/officeart/2008/layout/LinedList"/>
    <dgm:cxn modelId="{70E0CA46-939B-464A-9DF0-00E9DC9557E2}" type="presParOf" srcId="{1ECE995A-66E3-47EB-A9A3-4F78E42AB6E3}" destId="{38D7ABFD-6069-494D-82FD-74EB8194C6E4}" srcOrd="0" destOrd="0" presId="urn:microsoft.com/office/officeart/2008/layout/LinedList"/>
    <dgm:cxn modelId="{5D3A4F50-9143-41B9-A70E-B8D15BEC61C5}" type="presParOf" srcId="{1ECE995A-66E3-47EB-A9A3-4F78E42AB6E3}" destId="{13D1BDEF-8EFF-4112-9CC0-539F8A07C6A2}" srcOrd="1" destOrd="0" presId="urn:microsoft.com/office/officeart/2008/layout/LinedList"/>
    <dgm:cxn modelId="{12DC980C-1D79-4D24-9274-9CCB09E9E76E}" type="presParOf" srcId="{1ECE995A-66E3-47EB-A9A3-4F78E42AB6E3}" destId="{AE486A55-CC13-4509-914A-791A93E0F352}" srcOrd="2" destOrd="0" presId="urn:microsoft.com/office/officeart/2008/layout/LinedList"/>
    <dgm:cxn modelId="{29BB66AD-BDAB-4AFC-8C0B-41D9CAC20862}" type="presParOf" srcId="{AE486A55-CC13-4509-914A-791A93E0F352}" destId="{5B1878D2-E49B-427C-B1BD-23411B3D11C8}" srcOrd="0" destOrd="0" presId="urn:microsoft.com/office/officeart/2008/layout/LinedList"/>
    <dgm:cxn modelId="{617B5736-2CB9-45E0-9472-CF25E8B9C4F1}" type="presParOf" srcId="{5B1878D2-E49B-427C-B1BD-23411B3D11C8}" destId="{9432543D-7956-4D4D-B412-4EDD35CD3A0E}" srcOrd="0" destOrd="0" presId="urn:microsoft.com/office/officeart/2008/layout/LinedList"/>
    <dgm:cxn modelId="{698328F6-9430-4413-AA4E-B106A4DAE0B4}" type="presParOf" srcId="{5B1878D2-E49B-427C-B1BD-23411B3D11C8}" destId="{FCB89AB3-C214-4E11-BA20-8FB9EF61C4D3}" srcOrd="1" destOrd="0" presId="urn:microsoft.com/office/officeart/2008/layout/LinedList"/>
    <dgm:cxn modelId="{FB8C8E92-ECAF-48BA-91CE-25B8438167ED}" type="presParOf" srcId="{5B1878D2-E49B-427C-B1BD-23411B3D11C8}" destId="{85E40ABC-4748-426C-B10F-B0C61DB897A9}" srcOrd="2" destOrd="0" presId="urn:microsoft.com/office/officeart/2008/layout/LinedList"/>
    <dgm:cxn modelId="{DD5C526B-39A2-4D54-AB17-A98FBD53DF50}" type="presParOf" srcId="{9C829CA4-E77F-4628-A3C4-F8DB7801D83C}" destId="{4EB77985-5630-4293-BE32-134DE913C6B3}" srcOrd="2" destOrd="0" presId="urn:microsoft.com/office/officeart/2008/layout/LinedList"/>
    <dgm:cxn modelId="{82E3809F-CC62-43FF-8443-61D8ABC8BB3C}" type="presParOf" srcId="{9C829CA4-E77F-4628-A3C4-F8DB7801D83C}" destId="{B797A260-643A-48CA-83E7-A2B3E94EA927}" srcOrd="3" destOrd="0" presId="urn:microsoft.com/office/officeart/2008/layout/LinedList"/>
    <dgm:cxn modelId="{99F906CA-7031-4A84-AB69-1077E87E08F7}" type="presParOf" srcId="{43B52C68-9828-4D37-9774-0155355DD9D7}" destId="{0AD4EAB0-F39C-481A-AAE5-364480005F6F}" srcOrd="8" destOrd="0" presId="urn:microsoft.com/office/officeart/2008/layout/LinedList"/>
    <dgm:cxn modelId="{108B447D-D933-41C8-A237-EB8AFF69FBA3}" type="presParOf" srcId="{43B52C68-9828-4D37-9774-0155355DD9D7}" destId="{71840D06-641F-4249-A748-C36D8A09FE86}" srcOrd="9" destOrd="0" presId="urn:microsoft.com/office/officeart/2008/layout/LinedList"/>
    <dgm:cxn modelId="{7741D246-27D4-4E50-AE7D-DF7C2516FF7B}" type="presParOf" srcId="{71840D06-641F-4249-A748-C36D8A09FE86}" destId="{C80ECD28-C3F6-43E2-B09E-80DFA557D1E4}" srcOrd="0" destOrd="0" presId="urn:microsoft.com/office/officeart/2008/layout/LinedList"/>
    <dgm:cxn modelId="{2BA65863-5535-4791-A3B7-3973A2863861}" type="presParOf" srcId="{71840D06-641F-4249-A748-C36D8A09FE86}" destId="{563F5427-A196-4721-B521-E165CD673CCB}" srcOrd="1" destOrd="0" presId="urn:microsoft.com/office/officeart/2008/layout/LinedList"/>
    <dgm:cxn modelId="{FCD2AED1-74F0-4222-AE47-FD7018B8A92E}" type="presParOf" srcId="{563F5427-A196-4721-B521-E165CD673CCB}" destId="{F913F0B1-4565-42EC-A4AE-D2756663B554}" srcOrd="0" destOrd="0" presId="urn:microsoft.com/office/officeart/2008/layout/LinedList"/>
    <dgm:cxn modelId="{D88B0A45-AF6C-4044-90D2-0D847945E9C5}" type="presParOf" srcId="{563F5427-A196-4721-B521-E165CD673CCB}" destId="{E4B05746-C165-4EA7-8B02-5BFC110AA378}" srcOrd="1" destOrd="0" presId="urn:microsoft.com/office/officeart/2008/layout/LinedList"/>
    <dgm:cxn modelId="{217BDCE1-3BA0-442D-9BE9-D206515994FC}" type="presParOf" srcId="{E4B05746-C165-4EA7-8B02-5BFC110AA378}" destId="{A318A006-BC24-41A3-A30E-3F07FB49143B}" srcOrd="0" destOrd="0" presId="urn:microsoft.com/office/officeart/2008/layout/LinedList"/>
    <dgm:cxn modelId="{063B26C8-FE54-4E8E-B3BD-4074C7B2B093}" type="presParOf" srcId="{E4B05746-C165-4EA7-8B02-5BFC110AA378}" destId="{F15F4F2E-6C9D-4E16-8668-EA1CDD600D38}" srcOrd="1" destOrd="0" presId="urn:microsoft.com/office/officeart/2008/layout/LinedList"/>
    <dgm:cxn modelId="{DF57F1DF-06B2-4F42-8547-F9A2C361FEE6}" type="presParOf" srcId="{E4B05746-C165-4EA7-8B02-5BFC110AA378}" destId="{CC108316-2D74-4422-BFA0-614F16E905F5}" srcOrd="2" destOrd="0" presId="urn:microsoft.com/office/officeart/2008/layout/LinedList"/>
    <dgm:cxn modelId="{27253AB2-DE67-4D8D-AC55-5F4031CF2AC3}" type="presParOf" srcId="{CC108316-2D74-4422-BFA0-614F16E905F5}" destId="{6EAABA68-0DDE-439C-8ADA-EF4BBE53A0CF}" srcOrd="0" destOrd="0" presId="urn:microsoft.com/office/officeart/2008/layout/LinedList"/>
    <dgm:cxn modelId="{AA269CA9-4A22-4902-B4C6-F28DDEE89010}" type="presParOf" srcId="{6EAABA68-0DDE-439C-8ADA-EF4BBE53A0CF}" destId="{5A0EB9B7-AE7B-465D-9CBB-28BD58C6C6C0}" srcOrd="0" destOrd="0" presId="urn:microsoft.com/office/officeart/2008/layout/LinedList"/>
    <dgm:cxn modelId="{4DD7D044-678B-47AD-A7EA-31B744CF13ED}" type="presParOf" srcId="{6EAABA68-0DDE-439C-8ADA-EF4BBE53A0CF}" destId="{F203BF82-DDE5-465A-9CF4-22B54C66FD0A}" srcOrd="1" destOrd="0" presId="urn:microsoft.com/office/officeart/2008/layout/LinedList"/>
    <dgm:cxn modelId="{84EB9B09-6B79-424C-866E-31AA81C3AA64}" type="presParOf" srcId="{6EAABA68-0DDE-439C-8ADA-EF4BBE53A0CF}" destId="{C1251AE6-238A-418B-8AF3-447875D3E760}" srcOrd="2" destOrd="0" presId="urn:microsoft.com/office/officeart/2008/layout/LinedList"/>
    <dgm:cxn modelId="{4F17D98C-DC60-4E1E-B55B-3C457D382791}" type="presParOf" srcId="{563F5427-A196-4721-B521-E165CD673CCB}" destId="{3F3A3527-9A39-46CC-87B9-C1A72FFBB9AC}" srcOrd="2" destOrd="0" presId="urn:microsoft.com/office/officeart/2008/layout/LinedList"/>
    <dgm:cxn modelId="{F33C5168-61D7-4E17-8A83-422E42E52BE7}" type="presParOf" srcId="{563F5427-A196-4721-B521-E165CD673CCB}" destId="{DB9398EC-0D05-4975-AB67-48D6E78A6B42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7EF15A-80F3-467E-BF4E-3211C4894C7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5D077B-60CB-4FDC-AC71-E61BC1876737}">
      <dgm:prSet phldrT="[Text]"/>
      <dgm:spPr/>
      <dgm:t>
        <a:bodyPr/>
        <a:lstStyle/>
        <a:p>
          <a:r>
            <a:rPr lang="es-PE" dirty="0" smtClean="0"/>
            <a:t>Inventado por:</a:t>
          </a:r>
          <a:endParaRPr lang="en-US" dirty="0"/>
        </a:p>
      </dgm:t>
    </dgm:pt>
    <dgm:pt modelId="{1AF89190-A934-4412-B21F-55A083CC1B6C}" type="parTrans" cxnId="{664626EE-9822-4841-839A-0F7EA43E69FB}">
      <dgm:prSet/>
      <dgm:spPr/>
      <dgm:t>
        <a:bodyPr/>
        <a:lstStyle/>
        <a:p>
          <a:endParaRPr lang="en-US"/>
        </a:p>
      </dgm:t>
    </dgm:pt>
    <dgm:pt modelId="{8D3128F9-36F5-4209-B139-ACC63A15DD66}" type="sibTrans" cxnId="{664626EE-9822-4841-839A-0F7EA43E69FB}">
      <dgm:prSet/>
      <dgm:spPr/>
      <dgm:t>
        <a:bodyPr/>
        <a:lstStyle/>
        <a:p>
          <a:endParaRPr lang="en-US"/>
        </a:p>
      </dgm:t>
    </dgm:pt>
    <dgm:pt modelId="{B72ADAAA-CC86-41E0-AA9A-EDD00BD4A390}">
      <dgm:prSet phldrT="[Text]"/>
      <dgm:spPr/>
      <dgm:t>
        <a:bodyPr/>
        <a:lstStyle/>
        <a:p>
          <a:r>
            <a:rPr lang="en-US" dirty="0" smtClean="0"/>
            <a:t>Bjarne </a:t>
          </a:r>
          <a:r>
            <a:rPr lang="en-US" dirty="0" err="1" smtClean="0"/>
            <a:t>Stroustrup</a:t>
          </a:r>
          <a:r>
            <a:rPr lang="en-US" dirty="0" smtClean="0"/>
            <a:t> </a:t>
          </a:r>
          <a:r>
            <a:rPr lang="es-PE" dirty="0" smtClean="0"/>
            <a:t>en 1983</a:t>
          </a:r>
          <a:endParaRPr lang="en-US" dirty="0"/>
        </a:p>
      </dgm:t>
    </dgm:pt>
    <dgm:pt modelId="{8928B933-BB4A-4DE5-8892-54DA93AA2D6E}" type="parTrans" cxnId="{AEB65016-E6A7-4BCA-A7F4-1D47F88B57F6}">
      <dgm:prSet/>
      <dgm:spPr/>
      <dgm:t>
        <a:bodyPr/>
        <a:lstStyle/>
        <a:p>
          <a:endParaRPr lang="en-US"/>
        </a:p>
      </dgm:t>
    </dgm:pt>
    <dgm:pt modelId="{B2A2301B-F7D8-4101-9B83-472A3A2D59C0}" type="sibTrans" cxnId="{AEB65016-E6A7-4BCA-A7F4-1D47F88B57F6}">
      <dgm:prSet/>
      <dgm:spPr/>
      <dgm:t>
        <a:bodyPr/>
        <a:lstStyle/>
        <a:p>
          <a:endParaRPr lang="en-US"/>
        </a:p>
      </dgm:t>
    </dgm:pt>
    <dgm:pt modelId="{8ABA0448-DDBB-4D44-AE0B-1CC13E94633B}">
      <dgm:prSet phldrT="[Text]"/>
      <dgm:spPr/>
      <dgm:t>
        <a:bodyPr/>
        <a:lstStyle/>
        <a:p>
          <a:r>
            <a:rPr lang="es-PE" dirty="0" smtClean="0"/>
            <a:t>Su nombre:</a:t>
          </a:r>
          <a:endParaRPr lang="en-US" dirty="0"/>
        </a:p>
      </dgm:t>
    </dgm:pt>
    <dgm:pt modelId="{148493F9-A625-428B-A046-B5BA292D0D10}" type="parTrans" cxnId="{93078690-1E43-4328-A69D-B002CD76E6EF}">
      <dgm:prSet/>
      <dgm:spPr/>
      <dgm:t>
        <a:bodyPr/>
        <a:lstStyle/>
        <a:p>
          <a:endParaRPr lang="en-US"/>
        </a:p>
      </dgm:t>
    </dgm:pt>
    <dgm:pt modelId="{A67682D2-7469-4281-82E9-9460F1590995}" type="sibTrans" cxnId="{93078690-1E43-4328-A69D-B002CD76E6EF}">
      <dgm:prSet/>
      <dgm:spPr/>
      <dgm:t>
        <a:bodyPr/>
        <a:lstStyle/>
        <a:p>
          <a:endParaRPr lang="en-US"/>
        </a:p>
      </dgm:t>
    </dgm:pt>
    <dgm:pt modelId="{BCA3D1BB-F897-442E-BA11-1DBEC66EC37E}">
      <dgm:prSet phldrT="[Text]"/>
      <dgm:spPr/>
      <dgm:t>
        <a:bodyPr/>
        <a:lstStyle/>
        <a:p>
          <a:r>
            <a:rPr lang="es-PE" dirty="0" smtClean="0"/>
            <a:t>Es el sucesor del lenguaje C</a:t>
          </a:r>
          <a:endParaRPr lang="en-US" dirty="0"/>
        </a:p>
      </dgm:t>
    </dgm:pt>
    <dgm:pt modelId="{7A6C77C1-C045-46FA-BDFE-6FE385B1C0E6}" type="parTrans" cxnId="{C4A716FD-9B88-4565-8F4B-3657D64322E4}">
      <dgm:prSet/>
      <dgm:spPr/>
      <dgm:t>
        <a:bodyPr/>
        <a:lstStyle/>
        <a:p>
          <a:endParaRPr lang="en-US"/>
        </a:p>
      </dgm:t>
    </dgm:pt>
    <dgm:pt modelId="{3B297748-16E6-4B67-92C9-1C1BB0CBB2EE}" type="sibTrans" cxnId="{C4A716FD-9B88-4565-8F4B-3657D64322E4}">
      <dgm:prSet/>
      <dgm:spPr/>
      <dgm:t>
        <a:bodyPr/>
        <a:lstStyle/>
        <a:p>
          <a:endParaRPr lang="en-US"/>
        </a:p>
      </dgm:t>
    </dgm:pt>
    <dgm:pt modelId="{1A1134A5-28CE-4CE5-A101-18D716391EC3}">
      <dgm:prSet phldrT="[Text]"/>
      <dgm:spPr/>
      <dgm:t>
        <a:bodyPr/>
        <a:lstStyle/>
        <a:p>
          <a:r>
            <a:rPr lang="es-PE" dirty="0" smtClean="0"/>
            <a:t>Caso de uso:</a:t>
          </a:r>
          <a:endParaRPr lang="en-US" dirty="0"/>
        </a:p>
      </dgm:t>
    </dgm:pt>
    <dgm:pt modelId="{AA9B1167-1F8E-4CEB-9A60-7E806972D379}" type="parTrans" cxnId="{37F5C58B-7F6B-4E7B-82C2-0BC2CE07C6B0}">
      <dgm:prSet/>
      <dgm:spPr/>
      <dgm:t>
        <a:bodyPr/>
        <a:lstStyle/>
        <a:p>
          <a:endParaRPr lang="en-US"/>
        </a:p>
      </dgm:t>
    </dgm:pt>
    <dgm:pt modelId="{3CB4DA99-D4C1-431F-829B-EAE8C9109925}" type="sibTrans" cxnId="{37F5C58B-7F6B-4E7B-82C2-0BC2CE07C6B0}">
      <dgm:prSet/>
      <dgm:spPr/>
      <dgm:t>
        <a:bodyPr/>
        <a:lstStyle/>
        <a:p>
          <a:endParaRPr lang="en-US"/>
        </a:p>
      </dgm:t>
    </dgm:pt>
    <dgm:pt modelId="{D080F62C-188C-4882-906F-F720BEAF58C3}">
      <dgm:prSet phldrT="[Text]"/>
      <dgm:spPr/>
      <dgm:t>
        <a:bodyPr/>
        <a:lstStyle/>
        <a:p>
          <a:r>
            <a:rPr lang="es-PE" dirty="0" smtClean="0"/>
            <a:t>Programación de software moderno de misión crítica</a:t>
          </a:r>
          <a:endParaRPr lang="en-US" dirty="0"/>
        </a:p>
      </dgm:t>
    </dgm:pt>
    <dgm:pt modelId="{0940C437-4CF1-473B-A1BE-F307A6C4A916}" type="parTrans" cxnId="{03752A00-32DE-487E-B78E-622B5FB15C4C}">
      <dgm:prSet/>
      <dgm:spPr/>
      <dgm:t>
        <a:bodyPr/>
        <a:lstStyle/>
        <a:p>
          <a:endParaRPr lang="en-US"/>
        </a:p>
      </dgm:t>
    </dgm:pt>
    <dgm:pt modelId="{AFDBC48B-0417-4E8F-974B-40548E956B11}" type="sibTrans" cxnId="{03752A00-32DE-487E-B78E-622B5FB15C4C}">
      <dgm:prSet/>
      <dgm:spPr/>
      <dgm:t>
        <a:bodyPr/>
        <a:lstStyle/>
        <a:p>
          <a:endParaRPr lang="en-US"/>
        </a:p>
      </dgm:t>
    </dgm:pt>
    <dgm:pt modelId="{49B47843-49E4-4C1F-AD89-6C739327382E}">
      <dgm:prSet phldrT="[Text]"/>
      <dgm:spPr/>
      <dgm:t>
        <a:bodyPr/>
        <a:lstStyle/>
        <a:p>
          <a:r>
            <a:rPr lang="es-PE" dirty="0" smtClean="0"/>
            <a:t>Famoso porque:</a:t>
          </a:r>
          <a:endParaRPr lang="en-US" dirty="0"/>
        </a:p>
      </dgm:t>
    </dgm:pt>
    <dgm:pt modelId="{0D759AD5-90F0-419A-8323-C8A5058A3550}" type="parTrans" cxnId="{39D2C719-C64A-45DC-9D8B-F4231DF4A230}">
      <dgm:prSet/>
      <dgm:spPr/>
      <dgm:t>
        <a:bodyPr/>
        <a:lstStyle/>
        <a:p>
          <a:endParaRPr lang="en-US"/>
        </a:p>
      </dgm:t>
    </dgm:pt>
    <dgm:pt modelId="{A317DBC1-FAC2-4990-8406-9A405DF8E812}" type="sibTrans" cxnId="{39D2C719-C64A-45DC-9D8B-F4231DF4A230}">
      <dgm:prSet/>
      <dgm:spPr/>
      <dgm:t>
        <a:bodyPr/>
        <a:lstStyle/>
        <a:p>
          <a:endParaRPr lang="en-US"/>
        </a:p>
      </dgm:t>
    </dgm:pt>
    <dgm:pt modelId="{1B504FBD-46EF-4AFD-B1B1-1B9F6E92E972}">
      <dgm:prSet phldrT="[Text]"/>
      <dgm:spPr/>
      <dgm:t>
        <a:bodyPr/>
        <a:lstStyle/>
        <a:p>
          <a:r>
            <a:rPr lang="es-PE" dirty="0" smtClean="0"/>
            <a:t>Es muy flexible</a:t>
          </a:r>
          <a:endParaRPr lang="en-US" dirty="0"/>
        </a:p>
      </dgm:t>
    </dgm:pt>
    <dgm:pt modelId="{6EA76747-7321-425F-81D3-F66B06529428}" type="parTrans" cxnId="{95ADF6AD-56C7-48FD-9B7C-3C6AB302E57C}">
      <dgm:prSet/>
      <dgm:spPr/>
      <dgm:t>
        <a:bodyPr/>
        <a:lstStyle/>
        <a:p>
          <a:endParaRPr lang="en-US"/>
        </a:p>
      </dgm:t>
    </dgm:pt>
    <dgm:pt modelId="{D7AFF125-40B0-43D2-B9D7-198BDFA84103}" type="sibTrans" cxnId="{95ADF6AD-56C7-48FD-9B7C-3C6AB302E57C}">
      <dgm:prSet/>
      <dgm:spPr/>
      <dgm:t>
        <a:bodyPr/>
        <a:lstStyle/>
        <a:p>
          <a:endParaRPr lang="en-US"/>
        </a:p>
      </dgm:t>
    </dgm:pt>
    <dgm:pt modelId="{0D498752-7924-4E36-8A4A-3C1DE072AA89}">
      <dgm:prSet phldrT="[Text]"/>
      <dgm:spPr/>
      <dgm:t>
        <a:bodyPr/>
        <a:lstStyle/>
        <a:p>
          <a:r>
            <a:rPr lang="es-PE" dirty="0" smtClean="0"/>
            <a:t>El compilador está en todos lados</a:t>
          </a:r>
          <a:endParaRPr lang="en-US" dirty="0"/>
        </a:p>
      </dgm:t>
    </dgm:pt>
    <dgm:pt modelId="{E946AFAD-2A84-4282-AA14-94AC6F358486}" type="parTrans" cxnId="{BD28171F-2D9F-4F2D-9A74-FE390578789B}">
      <dgm:prSet/>
      <dgm:spPr/>
      <dgm:t>
        <a:bodyPr/>
        <a:lstStyle/>
        <a:p>
          <a:endParaRPr lang="en-US"/>
        </a:p>
      </dgm:t>
    </dgm:pt>
    <dgm:pt modelId="{33C34983-C768-433F-873C-B75E7DA7D4A6}" type="sibTrans" cxnId="{BD28171F-2D9F-4F2D-9A74-FE390578789B}">
      <dgm:prSet/>
      <dgm:spPr/>
      <dgm:t>
        <a:bodyPr/>
        <a:lstStyle/>
        <a:p>
          <a:endParaRPr lang="en-US"/>
        </a:p>
      </dgm:t>
    </dgm:pt>
    <dgm:pt modelId="{274527C1-60F8-497F-92A6-B13D0C05FD1F}">
      <dgm:prSet phldrT="[Text]"/>
      <dgm:spPr/>
      <dgm:t>
        <a:bodyPr/>
        <a:lstStyle/>
        <a:p>
          <a:r>
            <a:rPr lang="es-PE" dirty="0" smtClean="0"/>
            <a:t>Influenció a:</a:t>
          </a:r>
          <a:endParaRPr lang="en-US" dirty="0"/>
        </a:p>
      </dgm:t>
    </dgm:pt>
    <dgm:pt modelId="{6B5019BB-C7B1-4AB2-BD95-96615EBB7949}" type="parTrans" cxnId="{B1872A28-9A26-4E09-8CE6-D511ABEF8D2D}">
      <dgm:prSet/>
      <dgm:spPr/>
      <dgm:t>
        <a:bodyPr/>
        <a:lstStyle/>
        <a:p>
          <a:endParaRPr lang="en-US"/>
        </a:p>
      </dgm:t>
    </dgm:pt>
    <dgm:pt modelId="{74342624-5E88-4A33-8733-054024076C5D}" type="sibTrans" cxnId="{B1872A28-9A26-4E09-8CE6-D511ABEF8D2D}">
      <dgm:prSet/>
      <dgm:spPr/>
      <dgm:t>
        <a:bodyPr/>
        <a:lstStyle/>
        <a:p>
          <a:endParaRPr lang="en-US"/>
        </a:p>
      </dgm:t>
    </dgm:pt>
    <dgm:pt modelId="{672A1B1B-2BDE-4EE4-8910-097885920ABE}">
      <dgm:prSet phldrT="[Text]"/>
      <dgm:spPr/>
      <dgm:t>
        <a:bodyPr/>
        <a:lstStyle/>
        <a:p>
          <a:r>
            <a:rPr lang="es-PE" dirty="0" smtClean="0"/>
            <a:t>Java</a:t>
          </a:r>
          <a:endParaRPr lang="en-US" dirty="0"/>
        </a:p>
      </dgm:t>
    </dgm:pt>
    <dgm:pt modelId="{5D6A044A-44FF-4362-9306-EB8BFED6FDD5}" type="parTrans" cxnId="{3506B3FD-E848-4C61-9395-46AFD82931E4}">
      <dgm:prSet/>
      <dgm:spPr/>
      <dgm:t>
        <a:bodyPr/>
        <a:lstStyle/>
        <a:p>
          <a:endParaRPr lang="en-US"/>
        </a:p>
      </dgm:t>
    </dgm:pt>
    <dgm:pt modelId="{F91D98C4-B7DE-4A3E-89AF-BB0198EEB830}" type="sibTrans" cxnId="{3506B3FD-E848-4C61-9395-46AFD82931E4}">
      <dgm:prSet/>
      <dgm:spPr/>
      <dgm:t>
        <a:bodyPr/>
        <a:lstStyle/>
        <a:p>
          <a:endParaRPr lang="en-US"/>
        </a:p>
      </dgm:t>
    </dgm:pt>
    <dgm:pt modelId="{4860B44E-9A9C-4626-9BD2-4A6E0952CB85}">
      <dgm:prSet phldrT="[Text]"/>
      <dgm:spPr/>
      <dgm:t>
        <a:bodyPr/>
        <a:lstStyle/>
        <a:p>
          <a:r>
            <a:rPr lang="es-PE" dirty="0" smtClean="0"/>
            <a:t>C#</a:t>
          </a:r>
          <a:endParaRPr lang="en-US" dirty="0"/>
        </a:p>
      </dgm:t>
    </dgm:pt>
    <dgm:pt modelId="{EA56DCF4-C20A-4A65-B927-58CEC132A8E3}" type="parTrans" cxnId="{91271F20-3002-4BBD-83FD-BBF7E81B2F77}">
      <dgm:prSet/>
      <dgm:spPr/>
      <dgm:t>
        <a:bodyPr/>
        <a:lstStyle/>
        <a:p>
          <a:endParaRPr lang="en-US"/>
        </a:p>
      </dgm:t>
    </dgm:pt>
    <dgm:pt modelId="{D6218095-6E84-4ED1-AECB-ACB524C8ABD3}" type="sibTrans" cxnId="{91271F20-3002-4BBD-83FD-BBF7E81B2F77}">
      <dgm:prSet/>
      <dgm:spPr/>
      <dgm:t>
        <a:bodyPr/>
        <a:lstStyle/>
        <a:p>
          <a:endParaRPr lang="en-US"/>
        </a:p>
      </dgm:t>
    </dgm:pt>
    <dgm:pt modelId="{43B52C68-9828-4D37-9774-0155355DD9D7}" type="pres">
      <dgm:prSet presAssocID="{027EF15A-80F3-467E-BF4E-3211C4894C7F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D2AA55C-4459-4A21-ABB2-F6AD278857A0}" type="pres">
      <dgm:prSet presAssocID="{995D077B-60CB-4FDC-AC71-E61BC1876737}" presName="thickLine" presStyleLbl="alignNode1" presStyleIdx="0" presStyleCnt="5"/>
      <dgm:spPr/>
    </dgm:pt>
    <dgm:pt modelId="{1AB89937-2D33-4945-B58F-7D51974A0251}" type="pres">
      <dgm:prSet presAssocID="{995D077B-60CB-4FDC-AC71-E61BC1876737}" presName="horz1" presStyleCnt="0"/>
      <dgm:spPr/>
    </dgm:pt>
    <dgm:pt modelId="{7AD9833F-2A15-4D9F-B5E4-A059F53D86A9}" type="pres">
      <dgm:prSet presAssocID="{995D077B-60CB-4FDC-AC71-E61BC1876737}" presName="tx1" presStyleLbl="revTx" presStyleIdx="0" presStyleCnt="12"/>
      <dgm:spPr/>
      <dgm:t>
        <a:bodyPr/>
        <a:lstStyle/>
        <a:p>
          <a:endParaRPr lang="en-US"/>
        </a:p>
      </dgm:t>
    </dgm:pt>
    <dgm:pt modelId="{E809158B-C3C0-4445-89A7-05645FF7A31A}" type="pres">
      <dgm:prSet presAssocID="{995D077B-60CB-4FDC-AC71-E61BC1876737}" presName="vert1" presStyleCnt="0"/>
      <dgm:spPr/>
    </dgm:pt>
    <dgm:pt modelId="{1C8DDF6F-AC0F-4755-A033-F9F5570DD4C4}" type="pres">
      <dgm:prSet presAssocID="{B72ADAAA-CC86-41E0-AA9A-EDD00BD4A390}" presName="vertSpace2a" presStyleCnt="0"/>
      <dgm:spPr/>
    </dgm:pt>
    <dgm:pt modelId="{4A43BC9F-D6E6-400F-A88D-1E0A82E483EE}" type="pres">
      <dgm:prSet presAssocID="{B72ADAAA-CC86-41E0-AA9A-EDD00BD4A390}" presName="horz2" presStyleCnt="0"/>
      <dgm:spPr/>
    </dgm:pt>
    <dgm:pt modelId="{938A4577-642F-47E3-B5B9-6001BEA5AE62}" type="pres">
      <dgm:prSet presAssocID="{B72ADAAA-CC86-41E0-AA9A-EDD00BD4A390}" presName="horzSpace2" presStyleCnt="0"/>
      <dgm:spPr/>
    </dgm:pt>
    <dgm:pt modelId="{3D094F50-E35A-44CA-8992-C69DED2BDCBA}" type="pres">
      <dgm:prSet presAssocID="{B72ADAAA-CC86-41E0-AA9A-EDD00BD4A390}" presName="tx2" presStyleLbl="revTx" presStyleIdx="1" presStyleCnt="12"/>
      <dgm:spPr/>
      <dgm:t>
        <a:bodyPr/>
        <a:lstStyle/>
        <a:p>
          <a:endParaRPr lang="en-US"/>
        </a:p>
      </dgm:t>
    </dgm:pt>
    <dgm:pt modelId="{865128FB-4908-4ADB-BDD9-580FDB7D1604}" type="pres">
      <dgm:prSet presAssocID="{B72ADAAA-CC86-41E0-AA9A-EDD00BD4A390}" presName="vert2" presStyleCnt="0"/>
      <dgm:spPr/>
    </dgm:pt>
    <dgm:pt modelId="{F4C445E2-A65C-4397-AA4F-69F84FF7043D}" type="pres">
      <dgm:prSet presAssocID="{B72ADAAA-CC86-41E0-AA9A-EDD00BD4A390}" presName="thinLine2b" presStyleLbl="callout" presStyleIdx="0" presStyleCnt="5"/>
      <dgm:spPr/>
    </dgm:pt>
    <dgm:pt modelId="{8FB11A7D-B72C-4855-A4C7-46F6FB39B24F}" type="pres">
      <dgm:prSet presAssocID="{B72ADAAA-CC86-41E0-AA9A-EDD00BD4A390}" presName="vertSpace2b" presStyleCnt="0"/>
      <dgm:spPr/>
    </dgm:pt>
    <dgm:pt modelId="{BDDE87A9-3A32-4E8D-A802-1EAA1E61DF64}" type="pres">
      <dgm:prSet presAssocID="{8ABA0448-DDBB-4D44-AE0B-1CC13E94633B}" presName="thickLine" presStyleLbl="alignNode1" presStyleIdx="1" presStyleCnt="5"/>
      <dgm:spPr/>
    </dgm:pt>
    <dgm:pt modelId="{FC45849B-AFDB-4BB0-8435-7FC69FB05891}" type="pres">
      <dgm:prSet presAssocID="{8ABA0448-DDBB-4D44-AE0B-1CC13E94633B}" presName="horz1" presStyleCnt="0"/>
      <dgm:spPr/>
    </dgm:pt>
    <dgm:pt modelId="{6816B4DB-5257-45E3-A0EA-F28445B9903A}" type="pres">
      <dgm:prSet presAssocID="{8ABA0448-DDBB-4D44-AE0B-1CC13E94633B}" presName="tx1" presStyleLbl="revTx" presStyleIdx="2" presStyleCnt="12"/>
      <dgm:spPr/>
      <dgm:t>
        <a:bodyPr/>
        <a:lstStyle/>
        <a:p>
          <a:endParaRPr lang="en-US"/>
        </a:p>
      </dgm:t>
    </dgm:pt>
    <dgm:pt modelId="{381148F8-5ECF-4AA1-8060-F6497F574B85}" type="pres">
      <dgm:prSet presAssocID="{8ABA0448-DDBB-4D44-AE0B-1CC13E94633B}" presName="vert1" presStyleCnt="0"/>
      <dgm:spPr/>
    </dgm:pt>
    <dgm:pt modelId="{0CC7E1B1-0ACB-4E9C-8A6C-4D03A7E24A7B}" type="pres">
      <dgm:prSet presAssocID="{BCA3D1BB-F897-442E-BA11-1DBEC66EC37E}" presName="vertSpace2a" presStyleCnt="0"/>
      <dgm:spPr/>
    </dgm:pt>
    <dgm:pt modelId="{E2BF6DE9-E66D-45C7-8E20-082163BF3E5A}" type="pres">
      <dgm:prSet presAssocID="{BCA3D1BB-F897-442E-BA11-1DBEC66EC37E}" presName="horz2" presStyleCnt="0"/>
      <dgm:spPr/>
    </dgm:pt>
    <dgm:pt modelId="{C4BB2EA4-A6B8-4AF6-9FA6-EDEA18EEC1AA}" type="pres">
      <dgm:prSet presAssocID="{BCA3D1BB-F897-442E-BA11-1DBEC66EC37E}" presName="horzSpace2" presStyleCnt="0"/>
      <dgm:spPr/>
    </dgm:pt>
    <dgm:pt modelId="{0EE65600-F2A2-4C3D-8269-EDC43F87C130}" type="pres">
      <dgm:prSet presAssocID="{BCA3D1BB-F897-442E-BA11-1DBEC66EC37E}" presName="tx2" presStyleLbl="revTx" presStyleIdx="3" presStyleCnt="12"/>
      <dgm:spPr/>
      <dgm:t>
        <a:bodyPr/>
        <a:lstStyle/>
        <a:p>
          <a:endParaRPr lang="en-US"/>
        </a:p>
      </dgm:t>
    </dgm:pt>
    <dgm:pt modelId="{B5EE5767-932D-4EC5-984A-A26836094360}" type="pres">
      <dgm:prSet presAssocID="{BCA3D1BB-F897-442E-BA11-1DBEC66EC37E}" presName="vert2" presStyleCnt="0"/>
      <dgm:spPr/>
    </dgm:pt>
    <dgm:pt modelId="{972AE288-20A4-4421-949C-1DF3219B44E2}" type="pres">
      <dgm:prSet presAssocID="{BCA3D1BB-F897-442E-BA11-1DBEC66EC37E}" presName="thinLine2b" presStyleLbl="callout" presStyleIdx="1" presStyleCnt="5"/>
      <dgm:spPr/>
    </dgm:pt>
    <dgm:pt modelId="{635A4A62-3BA6-4862-82D5-E61941D5C318}" type="pres">
      <dgm:prSet presAssocID="{BCA3D1BB-F897-442E-BA11-1DBEC66EC37E}" presName="vertSpace2b" presStyleCnt="0"/>
      <dgm:spPr/>
    </dgm:pt>
    <dgm:pt modelId="{76BF1A3E-4E13-49A8-BCFF-94D90DDE6BD1}" type="pres">
      <dgm:prSet presAssocID="{1A1134A5-28CE-4CE5-A101-18D716391EC3}" presName="thickLine" presStyleLbl="alignNode1" presStyleIdx="2" presStyleCnt="5"/>
      <dgm:spPr/>
    </dgm:pt>
    <dgm:pt modelId="{6F04DF4A-D68C-46C9-97A1-A6EEE2577853}" type="pres">
      <dgm:prSet presAssocID="{1A1134A5-28CE-4CE5-A101-18D716391EC3}" presName="horz1" presStyleCnt="0"/>
      <dgm:spPr/>
    </dgm:pt>
    <dgm:pt modelId="{80E6B4C8-7559-4493-AC6A-8E228F98F48D}" type="pres">
      <dgm:prSet presAssocID="{1A1134A5-28CE-4CE5-A101-18D716391EC3}" presName="tx1" presStyleLbl="revTx" presStyleIdx="4" presStyleCnt="12"/>
      <dgm:spPr/>
      <dgm:t>
        <a:bodyPr/>
        <a:lstStyle/>
        <a:p>
          <a:endParaRPr lang="en-US"/>
        </a:p>
      </dgm:t>
    </dgm:pt>
    <dgm:pt modelId="{2ED2E1CB-AACE-464F-B814-C3DD000EB81C}" type="pres">
      <dgm:prSet presAssocID="{1A1134A5-28CE-4CE5-A101-18D716391EC3}" presName="vert1" presStyleCnt="0"/>
      <dgm:spPr/>
    </dgm:pt>
    <dgm:pt modelId="{9CEEF61A-30BD-4C5A-B1D6-16B9621B4B62}" type="pres">
      <dgm:prSet presAssocID="{D080F62C-188C-4882-906F-F720BEAF58C3}" presName="vertSpace2a" presStyleCnt="0"/>
      <dgm:spPr/>
    </dgm:pt>
    <dgm:pt modelId="{935C1D27-C7F8-4D9A-B4FF-FB626526F1CB}" type="pres">
      <dgm:prSet presAssocID="{D080F62C-188C-4882-906F-F720BEAF58C3}" presName="horz2" presStyleCnt="0"/>
      <dgm:spPr/>
    </dgm:pt>
    <dgm:pt modelId="{9D905670-C3E9-40F1-A70E-F892B75FEC46}" type="pres">
      <dgm:prSet presAssocID="{D080F62C-188C-4882-906F-F720BEAF58C3}" presName="horzSpace2" presStyleCnt="0"/>
      <dgm:spPr/>
    </dgm:pt>
    <dgm:pt modelId="{DD3FAD04-381A-41C8-B65F-B4BDB0BF8F51}" type="pres">
      <dgm:prSet presAssocID="{D080F62C-188C-4882-906F-F720BEAF58C3}" presName="tx2" presStyleLbl="revTx" presStyleIdx="5" presStyleCnt="12"/>
      <dgm:spPr/>
      <dgm:t>
        <a:bodyPr/>
        <a:lstStyle/>
        <a:p>
          <a:endParaRPr lang="en-US"/>
        </a:p>
      </dgm:t>
    </dgm:pt>
    <dgm:pt modelId="{6610B4AC-1432-4B6A-AE03-3C4EF1B0603E}" type="pres">
      <dgm:prSet presAssocID="{D080F62C-188C-4882-906F-F720BEAF58C3}" presName="vert2" presStyleCnt="0"/>
      <dgm:spPr/>
    </dgm:pt>
    <dgm:pt modelId="{70CC1B5A-684B-46EB-B5B0-CA99BCE81F41}" type="pres">
      <dgm:prSet presAssocID="{D080F62C-188C-4882-906F-F720BEAF58C3}" presName="thinLine2b" presStyleLbl="callout" presStyleIdx="2" presStyleCnt="5"/>
      <dgm:spPr/>
    </dgm:pt>
    <dgm:pt modelId="{CECEE9CD-CEC2-45A8-B352-E8BACA8D8958}" type="pres">
      <dgm:prSet presAssocID="{D080F62C-188C-4882-906F-F720BEAF58C3}" presName="vertSpace2b" presStyleCnt="0"/>
      <dgm:spPr/>
    </dgm:pt>
    <dgm:pt modelId="{27A0D216-4C8D-42F3-952D-50B08578D6DF}" type="pres">
      <dgm:prSet presAssocID="{49B47843-49E4-4C1F-AD89-6C739327382E}" presName="thickLine" presStyleLbl="alignNode1" presStyleIdx="3" presStyleCnt="5"/>
      <dgm:spPr/>
    </dgm:pt>
    <dgm:pt modelId="{C75A0959-CEF0-4989-9A6A-71917C6D3E04}" type="pres">
      <dgm:prSet presAssocID="{49B47843-49E4-4C1F-AD89-6C739327382E}" presName="horz1" presStyleCnt="0"/>
      <dgm:spPr/>
    </dgm:pt>
    <dgm:pt modelId="{981DC753-A3E3-4E27-AEF1-091A7A47F15C}" type="pres">
      <dgm:prSet presAssocID="{49B47843-49E4-4C1F-AD89-6C739327382E}" presName="tx1" presStyleLbl="revTx" presStyleIdx="6" presStyleCnt="12"/>
      <dgm:spPr/>
      <dgm:t>
        <a:bodyPr/>
        <a:lstStyle/>
        <a:p>
          <a:endParaRPr lang="en-US"/>
        </a:p>
      </dgm:t>
    </dgm:pt>
    <dgm:pt modelId="{9C829CA4-E77F-4628-A3C4-F8DB7801D83C}" type="pres">
      <dgm:prSet presAssocID="{49B47843-49E4-4C1F-AD89-6C739327382E}" presName="vert1" presStyleCnt="0"/>
      <dgm:spPr/>
    </dgm:pt>
    <dgm:pt modelId="{0A86259C-523E-4BF7-93F8-C2E930E66D27}" type="pres">
      <dgm:prSet presAssocID="{1B504FBD-46EF-4AFD-B1B1-1B9F6E92E972}" presName="vertSpace2a" presStyleCnt="0"/>
      <dgm:spPr/>
    </dgm:pt>
    <dgm:pt modelId="{1ECE995A-66E3-47EB-A9A3-4F78E42AB6E3}" type="pres">
      <dgm:prSet presAssocID="{1B504FBD-46EF-4AFD-B1B1-1B9F6E92E972}" presName="horz2" presStyleCnt="0"/>
      <dgm:spPr/>
    </dgm:pt>
    <dgm:pt modelId="{38D7ABFD-6069-494D-82FD-74EB8194C6E4}" type="pres">
      <dgm:prSet presAssocID="{1B504FBD-46EF-4AFD-B1B1-1B9F6E92E972}" presName="horzSpace2" presStyleCnt="0"/>
      <dgm:spPr/>
    </dgm:pt>
    <dgm:pt modelId="{13D1BDEF-8EFF-4112-9CC0-539F8A07C6A2}" type="pres">
      <dgm:prSet presAssocID="{1B504FBD-46EF-4AFD-B1B1-1B9F6E92E972}" presName="tx2" presStyleLbl="revTx" presStyleIdx="7" presStyleCnt="12"/>
      <dgm:spPr/>
      <dgm:t>
        <a:bodyPr/>
        <a:lstStyle/>
        <a:p>
          <a:endParaRPr lang="en-US"/>
        </a:p>
      </dgm:t>
    </dgm:pt>
    <dgm:pt modelId="{AE486A55-CC13-4509-914A-791A93E0F352}" type="pres">
      <dgm:prSet presAssocID="{1B504FBD-46EF-4AFD-B1B1-1B9F6E92E972}" presName="vert2" presStyleCnt="0"/>
      <dgm:spPr/>
    </dgm:pt>
    <dgm:pt modelId="{5B1878D2-E49B-427C-B1BD-23411B3D11C8}" type="pres">
      <dgm:prSet presAssocID="{0D498752-7924-4E36-8A4A-3C1DE072AA89}" presName="horz3" presStyleCnt="0"/>
      <dgm:spPr/>
    </dgm:pt>
    <dgm:pt modelId="{9432543D-7956-4D4D-B412-4EDD35CD3A0E}" type="pres">
      <dgm:prSet presAssocID="{0D498752-7924-4E36-8A4A-3C1DE072AA89}" presName="horzSpace3" presStyleCnt="0"/>
      <dgm:spPr/>
    </dgm:pt>
    <dgm:pt modelId="{FCB89AB3-C214-4E11-BA20-8FB9EF61C4D3}" type="pres">
      <dgm:prSet presAssocID="{0D498752-7924-4E36-8A4A-3C1DE072AA89}" presName="tx3" presStyleLbl="revTx" presStyleIdx="8" presStyleCnt="12"/>
      <dgm:spPr/>
      <dgm:t>
        <a:bodyPr/>
        <a:lstStyle/>
        <a:p>
          <a:endParaRPr lang="en-US"/>
        </a:p>
      </dgm:t>
    </dgm:pt>
    <dgm:pt modelId="{85E40ABC-4748-426C-B10F-B0C61DB897A9}" type="pres">
      <dgm:prSet presAssocID="{0D498752-7924-4E36-8A4A-3C1DE072AA89}" presName="vert3" presStyleCnt="0"/>
      <dgm:spPr/>
    </dgm:pt>
    <dgm:pt modelId="{4EB77985-5630-4293-BE32-134DE913C6B3}" type="pres">
      <dgm:prSet presAssocID="{1B504FBD-46EF-4AFD-B1B1-1B9F6E92E972}" presName="thinLine2b" presStyleLbl="callout" presStyleIdx="3" presStyleCnt="5"/>
      <dgm:spPr/>
    </dgm:pt>
    <dgm:pt modelId="{B797A260-643A-48CA-83E7-A2B3E94EA927}" type="pres">
      <dgm:prSet presAssocID="{1B504FBD-46EF-4AFD-B1B1-1B9F6E92E972}" presName="vertSpace2b" presStyleCnt="0"/>
      <dgm:spPr/>
    </dgm:pt>
    <dgm:pt modelId="{0AD4EAB0-F39C-481A-AAE5-364480005F6F}" type="pres">
      <dgm:prSet presAssocID="{274527C1-60F8-497F-92A6-B13D0C05FD1F}" presName="thickLine" presStyleLbl="alignNode1" presStyleIdx="4" presStyleCnt="5"/>
      <dgm:spPr/>
    </dgm:pt>
    <dgm:pt modelId="{71840D06-641F-4249-A748-C36D8A09FE86}" type="pres">
      <dgm:prSet presAssocID="{274527C1-60F8-497F-92A6-B13D0C05FD1F}" presName="horz1" presStyleCnt="0"/>
      <dgm:spPr/>
    </dgm:pt>
    <dgm:pt modelId="{C80ECD28-C3F6-43E2-B09E-80DFA557D1E4}" type="pres">
      <dgm:prSet presAssocID="{274527C1-60F8-497F-92A6-B13D0C05FD1F}" presName="tx1" presStyleLbl="revTx" presStyleIdx="9" presStyleCnt="12"/>
      <dgm:spPr/>
      <dgm:t>
        <a:bodyPr/>
        <a:lstStyle/>
        <a:p>
          <a:endParaRPr lang="en-US"/>
        </a:p>
      </dgm:t>
    </dgm:pt>
    <dgm:pt modelId="{563F5427-A196-4721-B521-E165CD673CCB}" type="pres">
      <dgm:prSet presAssocID="{274527C1-60F8-497F-92A6-B13D0C05FD1F}" presName="vert1" presStyleCnt="0"/>
      <dgm:spPr/>
    </dgm:pt>
    <dgm:pt modelId="{F913F0B1-4565-42EC-A4AE-D2756663B554}" type="pres">
      <dgm:prSet presAssocID="{672A1B1B-2BDE-4EE4-8910-097885920ABE}" presName="vertSpace2a" presStyleCnt="0"/>
      <dgm:spPr/>
    </dgm:pt>
    <dgm:pt modelId="{E4B05746-C165-4EA7-8B02-5BFC110AA378}" type="pres">
      <dgm:prSet presAssocID="{672A1B1B-2BDE-4EE4-8910-097885920ABE}" presName="horz2" presStyleCnt="0"/>
      <dgm:spPr/>
    </dgm:pt>
    <dgm:pt modelId="{A318A006-BC24-41A3-A30E-3F07FB49143B}" type="pres">
      <dgm:prSet presAssocID="{672A1B1B-2BDE-4EE4-8910-097885920ABE}" presName="horzSpace2" presStyleCnt="0"/>
      <dgm:spPr/>
    </dgm:pt>
    <dgm:pt modelId="{F15F4F2E-6C9D-4E16-8668-EA1CDD600D38}" type="pres">
      <dgm:prSet presAssocID="{672A1B1B-2BDE-4EE4-8910-097885920ABE}" presName="tx2" presStyleLbl="revTx" presStyleIdx="10" presStyleCnt="12"/>
      <dgm:spPr/>
      <dgm:t>
        <a:bodyPr/>
        <a:lstStyle/>
        <a:p>
          <a:endParaRPr lang="en-US"/>
        </a:p>
      </dgm:t>
    </dgm:pt>
    <dgm:pt modelId="{CC108316-2D74-4422-BFA0-614F16E905F5}" type="pres">
      <dgm:prSet presAssocID="{672A1B1B-2BDE-4EE4-8910-097885920ABE}" presName="vert2" presStyleCnt="0"/>
      <dgm:spPr/>
    </dgm:pt>
    <dgm:pt modelId="{6EAABA68-0DDE-439C-8ADA-EF4BBE53A0CF}" type="pres">
      <dgm:prSet presAssocID="{4860B44E-9A9C-4626-9BD2-4A6E0952CB85}" presName="horz3" presStyleCnt="0"/>
      <dgm:spPr/>
    </dgm:pt>
    <dgm:pt modelId="{5A0EB9B7-AE7B-465D-9CBB-28BD58C6C6C0}" type="pres">
      <dgm:prSet presAssocID="{4860B44E-9A9C-4626-9BD2-4A6E0952CB85}" presName="horzSpace3" presStyleCnt="0"/>
      <dgm:spPr/>
    </dgm:pt>
    <dgm:pt modelId="{F203BF82-DDE5-465A-9CF4-22B54C66FD0A}" type="pres">
      <dgm:prSet presAssocID="{4860B44E-9A9C-4626-9BD2-4A6E0952CB85}" presName="tx3" presStyleLbl="revTx" presStyleIdx="11" presStyleCnt="12"/>
      <dgm:spPr/>
      <dgm:t>
        <a:bodyPr/>
        <a:lstStyle/>
        <a:p>
          <a:endParaRPr lang="en-US"/>
        </a:p>
      </dgm:t>
    </dgm:pt>
    <dgm:pt modelId="{C1251AE6-238A-418B-8AF3-447875D3E760}" type="pres">
      <dgm:prSet presAssocID="{4860B44E-9A9C-4626-9BD2-4A6E0952CB85}" presName="vert3" presStyleCnt="0"/>
      <dgm:spPr/>
    </dgm:pt>
    <dgm:pt modelId="{3F3A3527-9A39-46CC-87B9-C1A72FFBB9AC}" type="pres">
      <dgm:prSet presAssocID="{672A1B1B-2BDE-4EE4-8910-097885920ABE}" presName="thinLine2b" presStyleLbl="callout" presStyleIdx="4" presStyleCnt="5"/>
      <dgm:spPr/>
    </dgm:pt>
    <dgm:pt modelId="{DB9398EC-0D05-4975-AB67-48D6E78A6B42}" type="pres">
      <dgm:prSet presAssocID="{672A1B1B-2BDE-4EE4-8910-097885920ABE}" presName="vertSpace2b" presStyleCnt="0"/>
      <dgm:spPr/>
    </dgm:pt>
  </dgm:ptLst>
  <dgm:cxnLst>
    <dgm:cxn modelId="{91271F20-3002-4BBD-83FD-BBF7E81B2F77}" srcId="{672A1B1B-2BDE-4EE4-8910-097885920ABE}" destId="{4860B44E-9A9C-4626-9BD2-4A6E0952CB85}" srcOrd="0" destOrd="0" parTransId="{EA56DCF4-C20A-4A65-B927-58CEC132A8E3}" sibTransId="{D6218095-6E84-4ED1-AECB-ACB524C8ABD3}"/>
    <dgm:cxn modelId="{626E4298-246A-479B-B572-743B5F0AA38A}" type="presOf" srcId="{8ABA0448-DDBB-4D44-AE0B-1CC13E94633B}" destId="{6816B4DB-5257-45E3-A0EA-F28445B9903A}" srcOrd="0" destOrd="0" presId="urn:microsoft.com/office/officeart/2008/layout/LinedList"/>
    <dgm:cxn modelId="{664626EE-9822-4841-839A-0F7EA43E69FB}" srcId="{027EF15A-80F3-467E-BF4E-3211C4894C7F}" destId="{995D077B-60CB-4FDC-AC71-E61BC1876737}" srcOrd="0" destOrd="0" parTransId="{1AF89190-A934-4412-B21F-55A083CC1B6C}" sibTransId="{8D3128F9-36F5-4209-B139-ACC63A15DD66}"/>
    <dgm:cxn modelId="{14BA641A-7F88-464B-89FF-8F9998E6BB36}" type="presOf" srcId="{BCA3D1BB-F897-442E-BA11-1DBEC66EC37E}" destId="{0EE65600-F2A2-4C3D-8269-EDC43F87C130}" srcOrd="0" destOrd="0" presId="urn:microsoft.com/office/officeart/2008/layout/LinedList"/>
    <dgm:cxn modelId="{820F5A05-B179-401E-B946-BF896371745B}" type="presOf" srcId="{1B504FBD-46EF-4AFD-B1B1-1B9F6E92E972}" destId="{13D1BDEF-8EFF-4112-9CC0-539F8A07C6A2}" srcOrd="0" destOrd="0" presId="urn:microsoft.com/office/officeart/2008/layout/LinedList"/>
    <dgm:cxn modelId="{BF988AA6-39A0-4020-90F9-A01063B070EB}" type="presOf" srcId="{672A1B1B-2BDE-4EE4-8910-097885920ABE}" destId="{F15F4F2E-6C9D-4E16-8668-EA1CDD600D38}" srcOrd="0" destOrd="0" presId="urn:microsoft.com/office/officeart/2008/layout/LinedList"/>
    <dgm:cxn modelId="{A36E6AE6-7755-483C-9A19-96551BF2EAAD}" type="presOf" srcId="{0D498752-7924-4E36-8A4A-3C1DE072AA89}" destId="{FCB89AB3-C214-4E11-BA20-8FB9EF61C4D3}" srcOrd="0" destOrd="0" presId="urn:microsoft.com/office/officeart/2008/layout/LinedList"/>
    <dgm:cxn modelId="{B1872A28-9A26-4E09-8CE6-D511ABEF8D2D}" srcId="{027EF15A-80F3-467E-BF4E-3211C4894C7F}" destId="{274527C1-60F8-497F-92A6-B13D0C05FD1F}" srcOrd="4" destOrd="0" parTransId="{6B5019BB-C7B1-4AB2-BD95-96615EBB7949}" sibTransId="{74342624-5E88-4A33-8733-054024076C5D}"/>
    <dgm:cxn modelId="{37F5C58B-7F6B-4E7B-82C2-0BC2CE07C6B0}" srcId="{027EF15A-80F3-467E-BF4E-3211C4894C7F}" destId="{1A1134A5-28CE-4CE5-A101-18D716391EC3}" srcOrd="2" destOrd="0" parTransId="{AA9B1167-1F8E-4CEB-9A60-7E806972D379}" sibTransId="{3CB4DA99-D4C1-431F-829B-EAE8C9109925}"/>
    <dgm:cxn modelId="{3506B3FD-E848-4C61-9395-46AFD82931E4}" srcId="{274527C1-60F8-497F-92A6-B13D0C05FD1F}" destId="{672A1B1B-2BDE-4EE4-8910-097885920ABE}" srcOrd="0" destOrd="0" parTransId="{5D6A044A-44FF-4362-9306-EB8BFED6FDD5}" sibTransId="{F91D98C4-B7DE-4A3E-89AF-BB0198EEB830}"/>
    <dgm:cxn modelId="{200680D8-2174-4449-96B1-9D0BC3A7CB6A}" type="presOf" srcId="{49B47843-49E4-4C1F-AD89-6C739327382E}" destId="{981DC753-A3E3-4E27-AEF1-091A7A47F15C}" srcOrd="0" destOrd="0" presId="urn:microsoft.com/office/officeart/2008/layout/LinedList"/>
    <dgm:cxn modelId="{1AB19BC8-7E75-4C9D-8354-CD8A9693FE0E}" type="presOf" srcId="{B72ADAAA-CC86-41E0-AA9A-EDD00BD4A390}" destId="{3D094F50-E35A-44CA-8992-C69DED2BDCBA}" srcOrd="0" destOrd="0" presId="urn:microsoft.com/office/officeart/2008/layout/LinedList"/>
    <dgm:cxn modelId="{BD28171F-2D9F-4F2D-9A74-FE390578789B}" srcId="{1B504FBD-46EF-4AFD-B1B1-1B9F6E92E972}" destId="{0D498752-7924-4E36-8A4A-3C1DE072AA89}" srcOrd="0" destOrd="0" parTransId="{E946AFAD-2A84-4282-AA14-94AC6F358486}" sibTransId="{33C34983-C768-433F-873C-B75E7DA7D4A6}"/>
    <dgm:cxn modelId="{737A29C4-B8C9-4807-8C27-19B3BC004BCF}" type="presOf" srcId="{274527C1-60F8-497F-92A6-B13D0C05FD1F}" destId="{C80ECD28-C3F6-43E2-B09E-80DFA557D1E4}" srcOrd="0" destOrd="0" presId="urn:microsoft.com/office/officeart/2008/layout/LinedList"/>
    <dgm:cxn modelId="{8DC69C09-AB41-4CC1-AFE2-CAB3AEA97972}" type="presOf" srcId="{027EF15A-80F3-467E-BF4E-3211C4894C7F}" destId="{43B52C68-9828-4D37-9774-0155355DD9D7}" srcOrd="0" destOrd="0" presId="urn:microsoft.com/office/officeart/2008/layout/LinedList"/>
    <dgm:cxn modelId="{95ADF6AD-56C7-48FD-9B7C-3C6AB302E57C}" srcId="{49B47843-49E4-4C1F-AD89-6C739327382E}" destId="{1B504FBD-46EF-4AFD-B1B1-1B9F6E92E972}" srcOrd="0" destOrd="0" parTransId="{6EA76747-7321-425F-81D3-F66B06529428}" sibTransId="{D7AFF125-40B0-43D2-B9D7-198BDFA84103}"/>
    <dgm:cxn modelId="{24268C22-345A-48DB-ABE4-0678E2E92EBC}" type="presOf" srcId="{1A1134A5-28CE-4CE5-A101-18D716391EC3}" destId="{80E6B4C8-7559-4493-AC6A-8E228F98F48D}" srcOrd="0" destOrd="0" presId="urn:microsoft.com/office/officeart/2008/layout/LinedList"/>
    <dgm:cxn modelId="{2021857B-6889-48CB-9B1F-6853911CFEED}" type="presOf" srcId="{D080F62C-188C-4882-906F-F720BEAF58C3}" destId="{DD3FAD04-381A-41C8-B65F-B4BDB0BF8F51}" srcOrd="0" destOrd="0" presId="urn:microsoft.com/office/officeart/2008/layout/LinedList"/>
    <dgm:cxn modelId="{03752A00-32DE-487E-B78E-622B5FB15C4C}" srcId="{1A1134A5-28CE-4CE5-A101-18D716391EC3}" destId="{D080F62C-188C-4882-906F-F720BEAF58C3}" srcOrd="0" destOrd="0" parTransId="{0940C437-4CF1-473B-A1BE-F307A6C4A916}" sibTransId="{AFDBC48B-0417-4E8F-974B-40548E956B11}"/>
    <dgm:cxn modelId="{AEB65016-E6A7-4BCA-A7F4-1D47F88B57F6}" srcId="{995D077B-60CB-4FDC-AC71-E61BC1876737}" destId="{B72ADAAA-CC86-41E0-AA9A-EDD00BD4A390}" srcOrd="0" destOrd="0" parTransId="{8928B933-BB4A-4DE5-8892-54DA93AA2D6E}" sibTransId="{B2A2301B-F7D8-4101-9B83-472A3A2D59C0}"/>
    <dgm:cxn modelId="{AEC6EFDB-040D-422C-A390-3D91AF6E59DE}" type="presOf" srcId="{4860B44E-9A9C-4626-9BD2-4A6E0952CB85}" destId="{F203BF82-DDE5-465A-9CF4-22B54C66FD0A}" srcOrd="0" destOrd="0" presId="urn:microsoft.com/office/officeart/2008/layout/LinedList"/>
    <dgm:cxn modelId="{7A0D904D-D242-45A3-9B06-8E65CFE0D007}" type="presOf" srcId="{995D077B-60CB-4FDC-AC71-E61BC1876737}" destId="{7AD9833F-2A15-4D9F-B5E4-A059F53D86A9}" srcOrd="0" destOrd="0" presId="urn:microsoft.com/office/officeart/2008/layout/LinedList"/>
    <dgm:cxn modelId="{C4A716FD-9B88-4565-8F4B-3657D64322E4}" srcId="{8ABA0448-DDBB-4D44-AE0B-1CC13E94633B}" destId="{BCA3D1BB-F897-442E-BA11-1DBEC66EC37E}" srcOrd="0" destOrd="0" parTransId="{7A6C77C1-C045-46FA-BDFE-6FE385B1C0E6}" sibTransId="{3B297748-16E6-4B67-92C9-1C1BB0CBB2EE}"/>
    <dgm:cxn modelId="{93078690-1E43-4328-A69D-B002CD76E6EF}" srcId="{027EF15A-80F3-467E-BF4E-3211C4894C7F}" destId="{8ABA0448-DDBB-4D44-AE0B-1CC13E94633B}" srcOrd="1" destOrd="0" parTransId="{148493F9-A625-428B-A046-B5BA292D0D10}" sibTransId="{A67682D2-7469-4281-82E9-9460F1590995}"/>
    <dgm:cxn modelId="{39D2C719-C64A-45DC-9D8B-F4231DF4A230}" srcId="{027EF15A-80F3-467E-BF4E-3211C4894C7F}" destId="{49B47843-49E4-4C1F-AD89-6C739327382E}" srcOrd="3" destOrd="0" parTransId="{0D759AD5-90F0-419A-8323-C8A5058A3550}" sibTransId="{A317DBC1-FAC2-4990-8406-9A405DF8E812}"/>
    <dgm:cxn modelId="{244A56D0-BD87-4174-8AB5-B5FE89FE294E}" type="presParOf" srcId="{43B52C68-9828-4D37-9774-0155355DD9D7}" destId="{1D2AA55C-4459-4A21-ABB2-F6AD278857A0}" srcOrd="0" destOrd="0" presId="urn:microsoft.com/office/officeart/2008/layout/LinedList"/>
    <dgm:cxn modelId="{8769BA40-D725-47DA-8E2E-AACF1085D7B9}" type="presParOf" srcId="{43B52C68-9828-4D37-9774-0155355DD9D7}" destId="{1AB89937-2D33-4945-B58F-7D51974A0251}" srcOrd="1" destOrd="0" presId="urn:microsoft.com/office/officeart/2008/layout/LinedList"/>
    <dgm:cxn modelId="{DE4B1CEA-9229-418A-9C62-2EC5BC7C0495}" type="presParOf" srcId="{1AB89937-2D33-4945-B58F-7D51974A0251}" destId="{7AD9833F-2A15-4D9F-B5E4-A059F53D86A9}" srcOrd="0" destOrd="0" presId="urn:microsoft.com/office/officeart/2008/layout/LinedList"/>
    <dgm:cxn modelId="{1B001753-319A-476B-8324-D3FBEEF21EEA}" type="presParOf" srcId="{1AB89937-2D33-4945-B58F-7D51974A0251}" destId="{E809158B-C3C0-4445-89A7-05645FF7A31A}" srcOrd="1" destOrd="0" presId="urn:microsoft.com/office/officeart/2008/layout/LinedList"/>
    <dgm:cxn modelId="{F347737B-137F-4A0F-A62A-328C3E81C3AC}" type="presParOf" srcId="{E809158B-C3C0-4445-89A7-05645FF7A31A}" destId="{1C8DDF6F-AC0F-4755-A033-F9F5570DD4C4}" srcOrd="0" destOrd="0" presId="urn:microsoft.com/office/officeart/2008/layout/LinedList"/>
    <dgm:cxn modelId="{F41D7D01-5AC2-4D80-B10A-838F6BDA272A}" type="presParOf" srcId="{E809158B-C3C0-4445-89A7-05645FF7A31A}" destId="{4A43BC9F-D6E6-400F-A88D-1E0A82E483EE}" srcOrd="1" destOrd="0" presId="urn:microsoft.com/office/officeart/2008/layout/LinedList"/>
    <dgm:cxn modelId="{2AA72A11-A266-4901-8369-A07C1412E9B1}" type="presParOf" srcId="{4A43BC9F-D6E6-400F-A88D-1E0A82E483EE}" destId="{938A4577-642F-47E3-B5B9-6001BEA5AE62}" srcOrd="0" destOrd="0" presId="urn:microsoft.com/office/officeart/2008/layout/LinedList"/>
    <dgm:cxn modelId="{2FCA1F37-00AB-4250-9B70-6B57502D8C2A}" type="presParOf" srcId="{4A43BC9F-D6E6-400F-A88D-1E0A82E483EE}" destId="{3D094F50-E35A-44CA-8992-C69DED2BDCBA}" srcOrd="1" destOrd="0" presId="urn:microsoft.com/office/officeart/2008/layout/LinedList"/>
    <dgm:cxn modelId="{B9D2D502-E5A8-49D0-A79C-B1234BC698C9}" type="presParOf" srcId="{4A43BC9F-D6E6-400F-A88D-1E0A82E483EE}" destId="{865128FB-4908-4ADB-BDD9-580FDB7D1604}" srcOrd="2" destOrd="0" presId="urn:microsoft.com/office/officeart/2008/layout/LinedList"/>
    <dgm:cxn modelId="{CB14A675-7D7F-4503-8DD1-F76F084ED177}" type="presParOf" srcId="{E809158B-C3C0-4445-89A7-05645FF7A31A}" destId="{F4C445E2-A65C-4397-AA4F-69F84FF7043D}" srcOrd="2" destOrd="0" presId="urn:microsoft.com/office/officeart/2008/layout/LinedList"/>
    <dgm:cxn modelId="{FFFC090E-5562-4767-8827-CF425F2D0A98}" type="presParOf" srcId="{E809158B-C3C0-4445-89A7-05645FF7A31A}" destId="{8FB11A7D-B72C-4855-A4C7-46F6FB39B24F}" srcOrd="3" destOrd="0" presId="urn:microsoft.com/office/officeart/2008/layout/LinedList"/>
    <dgm:cxn modelId="{24B19679-F789-42CA-847D-EDA5DC3C1C76}" type="presParOf" srcId="{43B52C68-9828-4D37-9774-0155355DD9D7}" destId="{BDDE87A9-3A32-4E8D-A802-1EAA1E61DF64}" srcOrd="2" destOrd="0" presId="urn:microsoft.com/office/officeart/2008/layout/LinedList"/>
    <dgm:cxn modelId="{CBEC17AB-F958-41E6-8802-AE8BC9D9EF29}" type="presParOf" srcId="{43B52C68-9828-4D37-9774-0155355DD9D7}" destId="{FC45849B-AFDB-4BB0-8435-7FC69FB05891}" srcOrd="3" destOrd="0" presId="urn:microsoft.com/office/officeart/2008/layout/LinedList"/>
    <dgm:cxn modelId="{07718062-293B-41B5-A044-717F75A4BD39}" type="presParOf" srcId="{FC45849B-AFDB-4BB0-8435-7FC69FB05891}" destId="{6816B4DB-5257-45E3-A0EA-F28445B9903A}" srcOrd="0" destOrd="0" presId="urn:microsoft.com/office/officeart/2008/layout/LinedList"/>
    <dgm:cxn modelId="{EE6B3123-01E7-4F92-930B-BA2832CC0BB2}" type="presParOf" srcId="{FC45849B-AFDB-4BB0-8435-7FC69FB05891}" destId="{381148F8-5ECF-4AA1-8060-F6497F574B85}" srcOrd="1" destOrd="0" presId="urn:microsoft.com/office/officeart/2008/layout/LinedList"/>
    <dgm:cxn modelId="{3EAD79BC-8CF7-44AA-88C1-0A07DA20B8AD}" type="presParOf" srcId="{381148F8-5ECF-4AA1-8060-F6497F574B85}" destId="{0CC7E1B1-0ACB-4E9C-8A6C-4D03A7E24A7B}" srcOrd="0" destOrd="0" presId="urn:microsoft.com/office/officeart/2008/layout/LinedList"/>
    <dgm:cxn modelId="{1BB3E2F4-BBA3-40B3-89A6-AB0E0457482F}" type="presParOf" srcId="{381148F8-5ECF-4AA1-8060-F6497F574B85}" destId="{E2BF6DE9-E66D-45C7-8E20-082163BF3E5A}" srcOrd="1" destOrd="0" presId="urn:microsoft.com/office/officeart/2008/layout/LinedList"/>
    <dgm:cxn modelId="{A6E4C0EE-4D99-4E92-BD22-41E8908AC24E}" type="presParOf" srcId="{E2BF6DE9-E66D-45C7-8E20-082163BF3E5A}" destId="{C4BB2EA4-A6B8-4AF6-9FA6-EDEA18EEC1AA}" srcOrd="0" destOrd="0" presId="urn:microsoft.com/office/officeart/2008/layout/LinedList"/>
    <dgm:cxn modelId="{4DD94111-5CD1-4D30-9D0A-FAA6723ED659}" type="presParOf" srcId="{E2BF6DE9-E66D-45C7-8E20-082163BF3E5A}" destId="{0EE65600-F2A2-4C3D-8269-EDC43F87C130}" srcOrd="1" destOrd="0" presId="urn:microsoft.com/office/officeart/2008/layout/LinedList"/>
    <dgm:cxn modelId="{8968AEF0-6C05-4139-8854-01461B6E00B1}" type="presParOf" srcId="{E2BF6DE9-E66D-45C7-8E20-082163BF3E5A}" destId="{B5EE5767-932D-4EC5-984A-A26836094360}" srcOrd="2" destOrd="0" presId="urn:microsoft.com/office/officeart/2008/layout/LinedList"/>
    <dgm:cxn modelId="{360B0B54-9DED-4E8F-8197-95768397EBAA}" type="presParOf" srcId="{381148F8-5ECF-4AA1-8060-F6497F574B85}" destId="{972AE288-20A4-4421-949C-1DF3219B44E2}" srcOrd="2" destOrd="0" presId="urn:microsoft.com/office/officeart/2008/layout/LinedList"/>
    <dgm:cxn modelId="{C93D4CAD-80CD-43F0-B1C1-100795B578BE}" type="presParOf" srcId="{381148F8-5ECF-4AA1-8060-F6497F574B85}" destId="{635A4A62-3BA6-4862-82D5-E61941D5C318}" srcOrd="3" destOrd="0" presId="urn:microsoft.com/office/officeart/2008/layout/LinedList"/>
    <dgm:cxn modelId="{44C8E4FC-CF2E-4737-8342-2A8CE0688159}" type="presParOf" srcId="{43B52C68-9828-4D37-9774-0155355DD9D7}" destId="{76BF1A3E-4E13-49A8-BCFF-94D90DDE6BD1}" srcOrd="4" destOrd="0" presId="urn:microsoft.com/office/officeart/2008/layout/LinedList"/>
    <dgm:cxn modelId="{AB03530F-324C-434A-9FD6-125DA263571B}" type="presParOf" srcId="{43B52C68-9828-4D37-9774-0155355DD9D7}" destId="{6F04DF4A-D68C-46C9-97A1-A6EEE2577853}" srcOrd="5" destOrd="0" presId="urn:microsoft.com/office/officeart/2008/layout/LinedList"/>
    <dgm:cxn modelId="{A4B40D1D-B0BB-4252-B33B-394768B2A2A8}" type="presParOf" srcId="{6F04DF4A-D68C-46C9-97A1-A6EEE2577853}" destId="{80E6B4C8-7559-4493-AC6A-8E228F98F48D}" srcOrd="0" destOrd="0" presId="urn:microsoft.com/office/officeart/2008/layout/LinedList"/>
    <dgm:cxn modelId="{B96ABC35-D7B1-48CF-ADE0-99B0D5875C45}" type="presParOf" srcId="{6F04DF4A-D68C-46C9-97A1-A6EEE2577853}" destId="{2ED2E1CB-AACE-464F-B814-C3DD000EB81C}" srcOrd="1" destOrd="0" presId="urn:microsoft.com/office/officeart/2008/layout/LinedList"/>
    <dgm:cxn modelId="{C6A8C059-1B95-4D28-A792-4E7CDDF4277E}" type="presParOf" srcId="{2ED2E1CB-AACE-464F-B814-C3DD000EB81C}" destId="{9CEEF61A-30BD-4C5A-B1D6-16B9621B4B62}" srcOrd="0" destOrd="0" presId="urn:microsoft.com/office/officeart/2008/layout/LinedList"/>
    <dgm:cxn modelId="{FB8ADC6C-5295-4BFE-B043-964652591704}" type="presParOf" srcId="{2ED2E1CB-AACE-464F-B814-C3DD000EB81C}" destId="{935C1D27-C7F8-4D9A-B4FF-FB626526F1CB}" srcOrd="1" destOrd="0" presId="urn:microsoft.com/office/officeart/2008/layout/LinedList"/>
    <dgm:cxn modelId="{A9F0F134-F6D2-45E9-8930-194EADB098B6}" type="presParOf" srcId="{935C1D27-C7F8-4D9A-B4FF-FB626526F1CB}" destId="{9D905670-C3E9-40F1-A70E-F892B75FEC46}" srcOrd="0" destOrd="0" presId="urn:microsoft.com/office/officeart/2008/layout/LinedList"/>
    <dgm:cxn modelId="{B8156DF0-FF50-4658-A2E6-F525287CC2D5}" type="presParOf" srcId="{935C1D27-C7F8-4D9A-B4FF-FB626526F1CB}" destId="{DD3FAD04-381A-41C8-B65F-B4BDB0BF8F51}" srcOrd="1" destOrd="0" presId="urn:microsoft.com/office/officeart/2008/layout/LinedList"/>
    <dgm:cxn modelId="{2F8963FC-E720-466E-B542-AB428286F9BF}" type="presParOf" srcId="{935C1D27-C7F8-4D9A-B4FF-FB626526F1CB}" destId="{6610B4AC-1432-4B6A-AE03-3C4EF1B0603E}" srcOrd="2" destOrd="0" presId="urn:microsoft.com/office/officeart/2008/layout/LinedList"/>
    <dgm:cxn modelId="{80E95133-D410-4EBD-B719-97857BD46E69}" type="presParOf" srcId="{2ED2E1CB-AACE-464F-B814-C3DD000EB81C}" destId="{70CC1B5A-684B-46EB-B5B0-CA99BCE81F41}" srcOrd="2" destOrd="0" presId="urn:microsoft.com/office/officeart/2008/layout/LinedList"/>
    <dgm:cxn modelId="{232B160B-34C5-43C0-A7E2-61B5D8D25506}" type="presParOf" srcId="{2ED2E1CB-AACE-464F-B814-C3DD000EB81C}" destId="{CECEE9CD-CEC2-45A8-B352-E8BACA8D8958}" srcOrd="3" destOrd="0" presId="urn:microsoft.com/office/officeart/2008/layout/LinedList"/>
    <dgm:cxn modelId="{79138F66-B1E2-4C65-B28F-D08A4DAC4EFC}" type="presParOf" srcId="{43B52C68-9828-4D37-9774-0155355DD9D7}" destId="{27A0D216-4C8D-42F3-952D-50B08578D6DF}" srcOrd="6" destOrd="0" presId="urn:microsoft.com/office/officeart/2008/layout/LinedList"/>
    <dgm:cxn modelId="{58FE01C6-9361-4DB7-AFF6-C3E26A39693E}" type="presParOf" srcId="{43B52C68-9828-4D37-9774-0155355DD9D7}" destId="{C75A0959-CEF0-4989-9A6A-71917C6D3E04}" srcOrd="7" destOrd="0" presId="urn:microsoft.com/office/officeart/2008/layout/LinedList"/>
    <dgm:cxn modelId="{3FA5060F-5902-43C3-8590-6129D3D3C949}" type="presParOf" srcId="{C75A0959-CEF0-4989-9A6A-71917C6D3E04}" destId="{981DC753-A3E3-4E27-AEF1-091A7A47F15C}" srcOrd="0" destOrd="0" presId="urn:microsoft.com/office/officeart/2008/layout/LinedList"/>
    <dgm:cxn modelId="{433D5CFC-A759-4537-8184-B3CDC19B89A1}" type="presParOf" srcId="{C75A0959-CEF0-4989-9A6A-71917C6D3E04}" destId="{9C829CA4-E77F-4628-A3C4-F8DB7801D83C}" srcOrd="1" destOrd="0" presId="urn:microsoft.com/office/officeart/2008/layout/LinedList"/>
    <dgm:cxn modelId="{246C054B-DCFB-4AD6-817C-21CEEC4C4233}" type="presParOf" srcId="{9C829CA4-E77F-4628-A3C4-F8DB7801D83C}" destId="{0A86259C-523E-4BF7-93F8-C2E930E66D27}" srcOrd="0" destOrd="0" presId="urn:microsoft.com/office/officeart/2008/layout/LinedList"/>
    <dgm:cxn modelId="{1F9C538F-B5A5-40AA-BB7D-E0C36664EAC7}" type="presParOf" srcId="{9C829CA4-E77F-4628-A3C4-F8DB7801D83C}" destId="{1ECE995A-66E3-47EB-A9A3-4F78E42AB6E3}" srcOrd="1" destOrd="0" presId="urn:microsoft.com/office/officeart/2008/layout/LinedList"/>
    <dgm:cxn modelId="{747D165D-DB43-4C1D-928C-B4F8ECCD520E}" type="presParOf" srcId="{1ECE995A-66E3-47EB-A9A3-4F78E42AB6E3}" destId="{38D7ABFD-6069-494D-82FD-74EB8194C6E4}" srcOrd="0" destOrd="0" presId="urn:microsoft.com/office/officeart/2008/layout/LinedList"/>
    <dgm:cxn modelId="{65EACC7B-1782-4641-806A-1206B9C1C7EB}" type="presParOf" srcId="{1ECE995A-66E3-47EB-A9A3-4F78E42AB6E3}" destId="{13D1BDEF-8EFF-4112-9CC0-539F8A07C6A2}" srcOrd="1" destOrd="0" presId="urn:microsoft.com/office/officeart/2008/layout/LinedList"/>
    <dgm:cxn modelId="{4FD27D9A-44AF-40EC-AD0F-E9ABCD2C99AD}" type="presParOf" srcId="{1ECE995A-66E3-47EB-A9A3-4F78E42AB6E3}" destId="{AE486A55-CC13-4509-914A-791A93E0F352}" srcOrd="2" destOrd="0" presId="urn:microsoft.com/office/officeart/2008/layout/LinedList"/>
    <dgm:cxn modelId="{2E168FD0-1550-4F78-985D-8E2F28BDD7DB}" type="presParOf" srcId="{AE486A55-CC13-4509-914A-791A93E0F352}" destId="{5B1878D2-E49B-427C-B1BD-23411B3D11C8}" srcOrd="0" destOrd="0" presId="urn:microsoft.com/office/officeart/2008/layout/LinedList"/>
    <dgm:cxn modelId="{824AC0BE-BAF6-4322-A30B-4E01A7CEC95E}" type="presParOf" srcId="{5B1878D2-E49B-427C-B1BD-23411B3D11C8}" destId="{9432543D-7956-4D4D-B412-4EDD35CD3A0E}" srcOrd="0" destOrd="0" presId="urn:microsoft.com/office/officeart/2008/layout/LinedList"/>
    <dgm:cxn modelId="{369F5726-3671-46D8-86E2-FF327EE7F5E5}" type="presParOf" srcId="{5B1878D2-E49B-427C-B1BD-23411B3D11C8}" destId="{FCB89AB3-C214-4E11-BA20-8FB9EF61C4D3}" srcOrd="1" destOrd="0" presId="urn:microsoft.com/office/officeart/2008/layout/LinedList"/>
    <dgm:cxn modelId="{51B7C7FB-C6DA-4C9A-B13A-41335549BC9E}" type="presParOf" srcId="{5B1878D2-E49B-427C-B1BD-23411B3D11C8}" destId="{85E40ABC-4748-426C-B10F-B0C61DB897A9}" srcOrd="2" destOrd="0" presId="urn:microsoft.com/office/officeart/2008/layout/LinedList"/>
    <dgm:cxn modelId="{1E4AFB4D-B50C-41E1-872B-9F9078C3F0EF}" type="presParOf" srcId="{9C829CA4-E77F-4628-A3C4-F8DB7801D83C}" destId="{4EB77985-5630-4293-BE32-134DE913C6B3}" srcOrd="2" destOrd="0" presId="urn:microsoft.com/office/officeart/2008/layout/LinedList"/>
    <dgm:cxn modelId="{9F0FA461-8C7E-4EBB-A006-6CED66978D2E}" type="presParOf" srcId="{9C829CA4-E77F-4628-A3C4-F8DB7801D83C}" destId="{B797A260-643A-48CA-83E7-A2B3E94EA927}" srcOrd="3" destOrd="0" presId="urn:microsoft.com/office/officeart/2008/layout/LinedList"/>
    <dgm:cxn modelId="{7BAD0A97-1E14-47DB-A717-687521A7A4A3}" type="presParOf" srcId="{43B52C68-9828-4D37-9774-0155355DD9D7}" destId="{0AD4EAB0-F39C-481A-AAE5-364480005F6F}" srcOrd="8" destOrd="0" presId="urn:microsoft.com/office/officeart/2008/layout/LinedList"/>
    <dgm:cxn modelId="{EF0BB1CB-C766-42E9-AC95-39D84242B670}" type="presParOf" srcId="{43B52C68-9828-4D37-9774-0155355DD9D7}" destId="{71840D06-641F-4249-A748-C36D8A09FE86}" srcOrd="9" destOrd="0" presId="urn:microsoft.com/office/officeart/2008/layout/LinedList"/>
    <dgm:cxn modelId="{9022F19A-C28F-4499-8016-3ED06DFFE3AC}" type="presParOf" srcId="{71840D06-641F-4249-A748-C36D8A09FE86}" destId="{C80ECD28-C3F6-43E2-B09E-80DFA557D1E4}" srcOrd="0" destOrd="0" presId="urn:microsoft.com/office/officeart/2008/layout/LinedList"/>
    <dgm:cxn modelId="{873D185B-C760-411B-AB3E-A6E4A37A6CEB}" type="presParOf" srcId="{71840D06-641F-4249-A748-C36D8A09FE86}" destId="{563F5427-A196-4721-B521-E165CD673CCB}" srcOrd="1" destOrd="0" presId="urn:microsoft.com/office/officeart/2008/layout/LinedList"/>
    <dgm:cxn modelId="{A1F578E7-EF76-44B4-B534-34188ABC132C}" type="presParOf" srcId="{563F5427-A196-4721-B521-E165CD673CCB}" destId="{F913F0B1-4565-42EC-A4AE-D2756663B554}" srcOrd="0" destOrd="0" presId="urn:microsoft.com/office/officeart/2008/layout/LinedList"/>
    <dgm:cxn modelId="{5E42EDB7-F162-4A74-9484-3CC91878B047}" type="presParOf" srcId="{563F5427-A196-4721-B521-E165CD673CCB}" destId="{E4B05746-C165-4EA7-8B02-5BFC110AA378}" srcOrd="1" destOrd="0" presId="urn:microsoft.com/office/officeart/2008/layout/LinedList"/>
    <dgm:cxn modelId="{AD487F75-3CCD-4B01-8AFA-04D4652358AC}" type="presParOf" srcId="{E4B05746-C165-4EA7-8B02-5BFC110AA378}" destId="{A318A006-BC24-41A3-A30E-3F07FB49143B}" srcOrd="0" destOrd="0" presId="urn:microsoft.com/office/officeart/2008/layout/LinedList"/>
    <dgm:cxn modelId="{27C74C3B-98DA-4B07-BFE7-3215CE3B4BAE}" type="presParOf" srcId="{E4B05746-C165-4EA7-8B02-5BFC110AA378}" destId="{F15F4F2E-6C9D-4E16-8668-EA1CDD600D38}" srcOrd="1" destOrd="0" presId="urn:microsoft.com/office/officeart/2008/layout/LinedList"/>
    <dgm:cxn modelId="{FC966CC6-E56A-4097-8739-3BC0D4A69E2C}" type="presParOf" srcId="{E4B05746-C165-4EA7-8B02-5BFC110AA378}" destId="{CC108316-2D74-4422-BFA0-614F16E905F5}" srcOrd="2" destOrd="0" presId="urn:microsoft.com/office/officeart/2008/layout/LinedList"/>
    <dgm:cxn modelId="{1A96050C-14B0-489A-A4C1-F0086405F5CC}" type="presParOf" srcId="{CC108316-2D74-4422-BFA0-614F16E905F5}" destId="{6EAABA68-0DDE-439C-8ADA-EF4BBE53A0CF}" srcOrd="0" destOrd="0" presId="urn:microsoft.com/office/officeart/2008/layout/LinedList"/>
    <dgm:cxn modelId="{F01BEE8A-2B87-499C-86CF-AB2FCE537B7E}" type="presParOf" srcId="{6EAABA68-0DDE-439C-8ADA-EF4BBE53A0CF}" destId="{5A0EB9B7-AE7B-465D-9CBB-28BD58C6C6C0}" srcOrd="0" destOrd="0" presId="urn:microsoft.com/office/officeart/2008/layout/LinedList"/>
    <dgm:cxn modelId="{81B352D1-7E5C-457D-B32D-769E2A0CDDB4}" type="presParOf" srcId="{6EAABA68-0DDE-439C-8ADA-EF4BBE53A0CF}" destId="{F203BF82-DDE5-465A-9CF4-22B54C66FD0A}" srcOrd="1" destOrd="0" presId="urn:microsoft.com/office/officeart/2008/layout/LinedList"/>
    <dgm:cxn modelId="{F6308B31-987D-41FD-96E1-E2A66568B9A6}" type="presParOf" srcId="{6EAABA68-0DDE-439C-8ADA-EF4BBE53A0CF}" destId="{C1251AE6-238A-418B-8AF3-447875D3E760}" srcOrd="2" destOrd="0" presId="urn:microsoft.com/office/officeart/2008/layout/LinedList"/>
    <dgm:cxn modelId="{1C9E53AD-C64A-4B40-93AE-B5A6E4A18473}" type="presParOf" srcId="{563F5427-A196-4721-B521-E165CD673CCB}" destId="{3F3A3527-9A39-46CC-87B9-C1A72FFBB9AC}" srcOrd="2" destOrd="0" presId="urn:microsoft.com/office/officeart/2008/layout/LinedList"/>
    <dgm:cxn modelId="{42FDEE5F-8AE9-4D40-8A6F-996BF8FCCE48}" type="presParOf" srcId="{563F5427-A196-4721-B521-E165CD673CCB}" destId="{DB9398EC-0D05-4975-AB67-48D6E78A6B42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B8C0ED-BAF9-4467-B8E2-3181D504661C}">
      <dsp:nvSpPr>
        <dsp:cNvPr id="0" name=""/>
        <dsp:cNvSpPr/>
      </dsp:nvSpPr>
      <dsp:spPr>
        <a:xfrm>
          <a:off x="1729976" y="2120961"/>
          <a:ext cx="1279709" cy="12797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700" kern="1200" dirty="0" smtClean="0"/>
            <a:t>Promedio del Curso</a:t>
          </a:r>
          <a:endParaRPr lang="en-US" sz="1700" kern="1200" dirty="0"/>
        </a:p>
      </dsp:txBody>
      <dsp:txXfrm>
        <a:off x="1917385" y="2308370"/>
        <a:ext cx="904891" cy="904891"/>
      </dsp:txXfrm>
    </dsp:sp>
    <dsp:sp modelId="{BF7BAAF8-4935-4A6F-8BA2-8F5FA7E2790B}">
      <dsp:nvSpPr>
        <dsp:cNvPr id="0" name=""/>
        <dsp:cNvSpPr/>
      </dsp:nvSpPr>
      <dsp:spPr>
        <a:xfrm rot="11700000">
          <a:off x="589604" y="2251278"/>
          <a:ext cx="1118357" cy="3647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1869B9-61AC-45E6-BF91-CFE4B531298F}">
      <dsp:nvSpPr>
        <dsp:cNvPr id="0" name=""/>
        <dsp:cNvSpPr/>
      </dsp:nvSpPr>
      <dsp:spPr>
        <a:xfrm>
          <a:off x="796" y="1802621"/>
          <a:ext cx="1215723" cy="9725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Examen </a:t>
          </a:r>
          <a:r>
            <a:rPr lang="es-PE" sz="1800" kern="1200" dirty="0" smtClean="0"/>
            <a:t>Parcial (EP)</a:t>
          </a:r>
          <a:endParaRPr lang="en-US" sz="1800" kern="1200" dirty="0"/>
        </a:p>
      </dsp:txBody>
      <dsp:txXfrm>
        <a:off x="29282" y="1831107"/>
        <a:ext cx="1158751" cy="915606"/>
      </dsp:txXfrm>
    </dsp:sp>
    <dsp:sp modelId="{DCED1BBD-91AA-4D7C-829E-8A352C45BD9D}">
      <dsp:nvSpPr>
        <dsp:cNvPr id="0" name=""/>
        <dsp:cNvSpPr/>
      </dsp:nvSpPr>
      <dsp:spPr>
        <a:xfrm rot="14700000">
          <a:off x="1276411" y="1432773"/>
          <a:ext cx="1118357" cy="3647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D7A80-0FFC-428B-A27E-FF989084ADD8}">
      <dsp:nvSpPr>
        <dsp:cNvPr id="0" name=""/>
        <dsp:cNvSpPr/>
      </dsp:nvSpPr>
      <dsp:spPr>
        <a:xfrm>
          <a:off x="991409" y="622054"/>
          <a:ext cx="1215723" cy="9725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Examen Final </a:t>
          </a:r>
          <a:r>
            <a:rPr lang="es-PE" sz="1800" kern="1200" dirty="0" smtClean="0"/>
            <a:t> (EF)</a:t>
          </a:r>
          <a:endParaRPr lang="en-US" sz="1800" kern="1200" dirty="0"/>
        </a:p>
      </dsp:txBody>
      <dsp:txXfrm>
        <a:off x="1019895" y="650540"/>
        <a:ext cx="1158751" cy="915606"/>
      </dsp:txXfrm>
    </dsp:sp>
    <dsp:sp modelId="{8E2341C1-E8D8-426D-8CCA-5694BF854FBC}">
      <dsp:nvSpPr>
        <dsp:cNvPr id="0" name=""/>
        <dsp:cNvSpPr/>
      </dsp:nvSpPr>
      <dsp:spPr>
        <a:xfrm rot="17700000">
          <a:off x="2344894" y="1432773"/>
          <a:ext cx="1118357" cy="3647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E486C4-71D0-41B1-9B81-1AE602AF4566}">
      <dsp:nvSpPr>
        <dsp:cNvPr id="0" name=""/>
        <dsp:cNvSpPr/>
      </dsp:nvSpPr>
      <dsp:spPr>
        <a:xfrm>
          <a:off x="2532530" y="622054"/>
          <a:ext cx="1215723" cy="9725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4 Prácticas Calificadas</a:t>
          </a:r>
          <a:endParaRPr lang="en-US" sz="1800" kern="1200" dirty="0"/>
        </a:p>
      </dsp:txBody>
      <dsp:txXfrm>
        <a:off x="2561016" y="650540"/>
        <a:ext cx="1158751" cy="915606"/>
      </dsp:txXfrm>
    </dsp:sp>
    <dsp:sp modelId="{E2D5A464-E8C1-4C65-AF8A-C9B91C25B661}">
      <dsp:nvSpPr>
        <dsp:cNvPr id="0" name=""/>
        <dsp:cNvSpPr/>
      </dsp:nvSpPr>
      <dsp:spPr>
        <a:xfrm rot="20700000">
          <a:off x="3031701" y="2251278"/>
          <a:ext cx="1118357" cy="364717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BE21FF-20AD-4F32-846B-736EEACE46B4}">
      <dsp:nvSpPr>
        <dsp:cNvPr id="0" name=""/>
        <dsp:cNvSpPr/>
      </dsp:nvSpPr>
      <dsp:spPr>
        <a:xfrm>
          <a:off x="3523143" y="1802621"/>
          <a:ext cx="1215723" cy="97257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Proyecto (no eliminable)</a:t>
          </a:r>
          <a:endParaRPr lang="en-US" sz="1800" kern="1200" dirty="0"/>
        </a:p>
      </dsp:txBody>
      <dsp:txXfrm>
        <a:off x="3551629" y="1831107"/>
        <a:ext cx="1158751" cy="915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CB1AF6-E578-49CB-80B8-1B9B6F797930}">
      <dsp:nvSpPr>
        <dsp:cNvPr id="0" name=""/>
        <dsp:cNvSpPr/>
      </dsp:nvSpPr>
      <dsp:spPr>
        <a:xfrm>
          <a:off x="0" y="2209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326B94-A922-41DD-B0AD-EF3EBA537004}">
      <dsp:nvSpPr>
        <dsp:cNvPr id="0" name=""/>
        <dsp:cNvSpPr/>
      </dsp:nvSpPr>
      <dsp:spPr>
        <a:xfrm>
          <a:off x="0" y="2209"/>
          <a:ext cx="1645920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/>
            <a:t>Programa</a:t>
          </a:r>
          <a:endParaRPr lang="en-US" sz="2000" kern="1200" dirty="0"/>
        </a:p>
      </dsp:txBody>
      <dsp:txXfrm>
        <a:off x="0" y="2209"/>
        <a:ext cx="1645920" cy="1507181"/>
      </dsp:txXfrm>
    </dsp:sp>
    <dsp:sp modelId="{44355674-27FB-49A5-8821-76BDD6710FC8}">
      <dsp:nvSpPr>
        <dsp:cNvPr id="0" name=""/>
        <dsp:cNvSpPr/>
      </dsp:nvSpPr>
      <dsp:spPr>
        <a:xfrm>
          <a:off x="1769364" y="70651"/>
          <a:ext cx="6460236" cy="1368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900" kern="1200" dirty="0" smtClean="0"/>
            <a:t>Conjunto unitario de instrucciones que permite  a una computadora realizar funciones diversas, como el tratamiento de textos, el diseño de gráficos, la resolución de problemas matemáticos, el manejo de bancos de datos, etc. (RAE</a:t>
          </a:r>
          <a:r>
            <a:rPr lang="en-US" sz="1900" kern="1200" dirty="0" smtClean="0"/>
            <a:t>)</a:t>
          </a:r>
          <a:endParaRPr lang="en-US" sz="1900" kern="1200" dirty="0"/>
        </a:p>
      </dsp:txBody>
      <dsp:txXfrm>
        <a:off x="1769364" y="70651"/>
        <a:ext cx="6460236" cy="1368826"/>
      </dsp:txXfrm>
    </dsp:sp>
    <dsp:sp modelId="{330B8434-CA0A-4907-BDCA-5AEB6A531637}">
      <dsp:nvSpPr>
        <dsp:cNvPr id="0" name=""/>
        <dsp:cNvSpPr/>
      </dsp:nvSpPr>
      <dsp:spPr>
        <a:xfrm>
          <a:off x="1645920" y="1439477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891EF4-7302-4894-A2F3-E30F588DD4FC}">
      <dsp:nvSpPr>
        <dsp:cNvPr id="0" name=""/>
        <dsp:cNvSpPr/>
      </dsp:nvSpPr>
      <dsp:spPr>
        <a:xfrm>
          <a:off x="0" y="1509390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4C8E5C-9EC7-43D8-ABF7-A04C31B0DB82}">
      <dsp:nvSpPr>
        <dsp:cNvPr id="0" name=""/>
        <dsp:cNvSpPr/>
      </dsp:nvSpPr>
      <dsp:spPr>
        <a:xfrm>
          <a:off x="0" y="1509390"/>
          <a:ext cx="1645920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/>
            <a:t>Algoritmo</a:t>
          </a:r>
          <a:endParaRPr lang="en-US" sz="2000" kern="1200" dirty="0"/>
        </a:p>
      </dsp:txBody>
      <dsp:txXfrm>
        <a:off x="0" y="1509390"/>
        <a:ext cx="1645920" cy="1507181"/>
      </dsp:txXfrm>
    </dsp:sp>
    <dsp:sp modelId="{1108C7FD-55CE-4396-8F8C-EE1C4F0CE3EF}">
      <dsp:nvSpPr>
        <dsp:cNvPr id="0" name=""/>
        <dsp:cNvSpPr/>
      </dsp:nvSpPr>
      <dsp:spPr>
        <a:xfrm>
          <a:off x="1769364" y="1577832"/>
          <a:ext cx="6460236" cy="1368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900" kern="1200" dirty="0" smtClean="0"/>
            <a:t>Conjunto ordenado y finito de operaciones que permite hallar la solución a un problema. </a:t>
          </a:r>
          <a:r>
            <a:rPr lang="en-US" sz="1900" kern="1200" dirty="0" smtClean="0"/>
            <a:t>(RAE)</a:t>
          </a:r>
          <a:endParaRPr lang="en-US" sz="1900" kern="1200" dirty="0"/>
        </a:p>
      </dsp:txBody>
      <dsp:txXfrm>
        <a:off x="1769364" y="1577832"/>
        <a:ext cx="6460236" cy="1368826"/>
      </dsp:txXfrm>
    </dsp:sp>
    <dsp:sp modelId="{0C422A3D-DDCF-46C5-B866-9CDF97DE0146}">
      <dsp:nvSpPr>
        <dsp:cNvPr id="0" name=""/>
        <dsp:cNvSpPr/>
      </dsp:nvSpPr>
      <dsp:spPr>
        <a:xfrm>
          <a:off x="1645920" y="2946658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C356B3-83D7-4C6F-8F73-8D1DD65F8C46}">
      <dsp:nvSpPr>
        <dsp:cNvPr id="0" name=""/>
        <dsp:cNvSpPr/>
      </dsp:nvSpPr>
      <dsp:spPr>
        <a:xfrm>
          <a:off x="0" y="301657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BC0F19-D477-45FD-94F8-2E7C88D8CB7B}">
      <dsp:nvSpPr>
        <dsp:cNvPr id="0" name=""/>
        <dsp:cNvSpPr/>
      </dsp:nvSpPr>
      <dsp:spPr>
        <a:xfrm>
          <a:off x="0" y="3016572"/>
          <a:ext cx="1645920" cy="1507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000" kern="1200" dirty="0" smtClean="0"/>
            <a:t>Lenguaje de Programación</a:t>
          </a:r>
          <a:endParaRPr lang="en-US" sz="2000" kern="1200" dirty="0"/>
        </a:p>
      </dsp:txBody>
      <dsp:txXfrm>
        <a:off x="0" y="3016572"/>
        <a:ext cx="1645920" cy="1507181"/>
      </dsp:txXfrm>
    </dsp:sp>
    <dsp:sp modelId="{1CC88340-134D-481B-A6F5-79183F100B27}">
      <dsp:nvSpPr>
        <dsp:cNvPr id="0" name=""/>
        <dsp:cNvSpPr/>
      </dsp:nvSpPr>
      <dsp:spPr>
        <a:xfrm>
          <a:off x="1769364" y="3085013"/>
          <a:ext cx="6460236" cy="1368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900" kern="1200" dirty="0" smtClean="0"/>
            <a:t>Conjunto de símbolos, reglas para combinarlos, y reglas que especifican sus efectos al ser ejecutados por una computadora. Es un lenguaje formal diseñado para comunicar instrucciones a una computadora o máquina.</a:t>
          </a:r>
        </a:p>
      </dsp:txBody>
      <dsp:txXfrm>
        <a:off x="1769364" y="3085013"/>
        <a:ext cx="6460236" cy="1368826"/>
      </dsp:txXfrm>
    </dsp:sp>
    <dsp:sp modelId="{8518650D-6C12-43F2-891D-7B6D9EE04DCC}">
      <dsp:nvSpPr>
        <dsp:cNvPr id="0" name=""/>
        <dsp:cNvSpPr/>
      </dsp:nvSpPr>
      <dsp:spPr>
        <a:xfrm>
          <a:off x="1645920" y="4453839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4BF69-E571-4265-928A-044DFF883922}">
      <dsp:nvSpPr>
        <dsp:cNvPr id="0" name=""/>
        <dsp:cNvSpPr/>
      </dsp:nvSpPr>
      <dsp:spPr>
        <a:xfrm>
          <a:off x="990" y="1571026"/>
          <a:ext cx="1677892" cy="13839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200" kern="1200" noProof="0" dirty="0" smtClean="0"/>
            <a:t>Ejecución paso a paso mediante constructos muy simples</a:t>
          </a:r>
          <a:endParaRPr lang="es-PE" sz="1200" kern="1200" noProof="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200" kern="1200" noProof="0" dirty="0" smtClean="0"/>
            <a:t>Uso extensivo de saltos condicionales </a:t>
          </a:r>
          <a:endParaRPr lang="es-PE" sz="1200" kern="1200" noProof="0" dirty="0"/>
        </a:p>
      </dsp:txBody>
      <dsp:txXfrm>
        <a:off x="32838" y="1602874"/>
        <a:ext cx="1614196" cy="1023662"/>
      </dsp:txXfrm>
    </dsp:sp>
    <dsp:sp modelId="{25C3DD2F-2F0A-4B1A-8E34-AA187BB3BD9B}">
      <dsp:nvSpPr>
        <dsp:cNvPr id="0" name=""/>
        <dsp:cNvSpPr/>
      </dsp:nvSpPr>
      <dsp:spPr>
        <a:xfrm>
          <a:off x="950326" y="1923632"/>
          <a:ext cx="1816423" cy="1816423"/>
        </a:xfrm>
        <a:prstGeom prst="leftCircularArrow">
          <a:avLst>
            <a:gd name="adj1" fmla="val 2969"/>
            <a:gd name="adj2" fmla="val 363730"/>
            <a:gd name="adj3" fmla="val 2139241"/>
            <a:gd name="adj4" fmla="val 9024489"/>
            <a:gd name="adj5" fmla="val 346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BD215-2E3B-4A43-A450-8F6945C1B551}">
      <dsp:nvSpPr>
        <dsp:cNvPr id="0" name=""/>
        <dsp:cNvSpPr/>
      </dsp:nvSpPr>
      <dsp:spPr>
        <a:xfrm>
          <a:off x="373855" y="2658384"/>
          <a:ext cx="1491460" cy="593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Imperativo</a:t>
          </a:r>
          <a:endParaRPr lang="en-US" sz="1800" kern="1200" dirty="0"/>
        </a:p>
      </dsp:txBody>
      <dsp:txXfrm>
        <a:off x="391226" y="2675755"/>
        <a:ext cx="1456718" cy="558362"/>
      </dsp:txXfrm>
    </dsp:sp>
    <dsp:sp modelId="{45DB2DC7-A4FF-40EB-97B0-71AE42000F97}">
      <dsp:nvSpPr>
        <dsp:cNvPr id="0" name=""/>
        <dsp:cNvSpPr/>
      </dsp:nvSpPr>
      <dsp:spPr>
        <a:xfrm>
          <a:off x="2122088" y="1571026"/>
          <a:ext cx="1677892" cy="13839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200" kern="1200" dirty="0" smtClean="0"/>
            <a:t>Mayor nivel de abstracción mediante el uso de </a:t>
          </a:r>
          <a:r>
            <a:rPr lang="es-PE" sz="1200" b="1" kern="1200" dirty="0" smtClean="0">
              <a:solidFill>
                <a:srgbClr val="92D050"/>
              </a:solidFill>
            </a:rPr>
            <a:t>Estructuras de Control</a:t>
          </a:r>
          <a:endParaRPr lang="en-US" sz="1200" b="1" kern="1200" dirty="0">
            <a:solidFill>
              <a:srgbClr val="92D050"/>
            </a:solidFill>
          </a:endParaRPr>
        </a:p>
      </dsp:txBody>
      <dsp:txXfrm>
        <a:off x="2153936" y="1899426"/>
        <a:ext cx="1614196" cy="1023662"/>
      </dsp:txXfrm>
    </dsp:sp>
    <dsp:sp modelId="{E7AFA276-27F2-4009-949D-9583838C8893}">
      <dsp:nvSpPr>
        <dsp:cNvPr id="0" name=""/>
        <dsp:cNvSpPr/>
      </dsp:nvSpPr>
      <dsp:spPr>
        <a:xfrm>
          <a:off x="3057442" y="731644"/>
          <a:ext cx="2030821" cy="2030821"/>
        </a:xfrm>
        <a:prstGeom prst="circularArrow">
          <a:avLst>
            <a:gd name="adj1" fmla="val 2655"/>
            <a:gd name="adj2" fmla="val 322955"/>
            <a:gd name="adj3" fmla="val 19501534"/>
            <a:gd name="adj4" fmla="val 12575511"/>
            <a:gd name="adj5" fmla="val 309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044D33-E04D-44C3-95DE-C3A4E91F335E}">
      <dsp:nvSpPr>
        <dsp:cNvPr id="0" name=""/>
        <dsp:cNvSpPr/>
      </dsp:nvSpPr>
      <dsp:spPr>
        <a:xfrm>
          <a:off x="2494953" y="1274474"/>
          <a:ext cx="1491460" cy="593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Estructurado</a:t>
          </a:r>
          <a:endParaRPr lang="en-US" sz="1800" kern="1200" dirty="0"/>
        </a:p>
      </dsp:txBody>
      <dsp:txXfrm>
        <a:off x="2512324" y="1291845"/>
        <a:ext cx="1456718" cy="558362"/>
      </dsp:txXfrm>
    </dsp:sp>
    <dsp:sp modelId="{C4434261-2DF7-4BF7-8BB8-C3D102126EB7}">
      <dsp:nvSpPr>
        <dsp:cNvPr id="0" name=""/>
        <dsp:cNvSpPr/>
      </dsp:nvSpPr>
      <dsp:spPr>
        <a:xfrm>
          <a:off x="4243186" y="1571026"/>
          <a:ext cx="1677892" cy="13839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200" kern="1200" noProof="0" dirty="0" smtClean="0"/>
            <a:t>Programación modular mediante el uso de funciones y procedimientos</a:t>
          </a:r>
          <a:endParaRPr lang="es-PE" sz="1200" kern="1200" noProof="0" dirty="0"/>
        </a:p>
      </dsp:txBody>
      <dsp:txXfrm>
        <a:off x="4275034" y="1602874"/>
        <a:ext cx="1614196" cy="1023662"/>
      </dsp:txXfrm>
    </dsp:sp>
    <dsp:sp modelId="{71EA3295-448C-41D2-9AC0-23EAB66E9E0D}">
      <dsp:nvSpPr>
        <dsp:cNvPr id="0" name=""/>
        <dsp:cNvSpPr/>
      </dsp:nvSpPr>
      <dsp:spPr>
        <a:xfrm>
          <a:off x="5192522" y="1923632"/>
          <a:ext cx="1816423" cy="1816423"/>
        </a:xfrm>
        <a:prstGeom prst="leftCircularArrow">
          <a:avLst>
            <a:gd name="adj1" fmla="val 2969"/>
            <a:gd name="adj2" fmla="val 363730"/>
            <a:gd name="adj3" fmla="val 2139241"/>
            <a:gd name="adj4" fmla="val 9024489"/>
            <a:gd name="adj5" fmla="val 3463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7DB920-B5E8-4615-831F-0AA41755E292}">
      <dsp:nvSpPr>
        <dsp:cNvPr id="0" name=""/>
        <dsp:cNvSpPr/>
      </dsp:nvSpPr>
      <dsp:spPr>
        <a:xfrm>
          <a:off x="4616051" y="2658384"/>
          <a:ext cx="1491460" cy="593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noProof="0" dirty="0" smtClean="0"/>
            <a:t>Procedural</a:t>
          </a:r>
          <a:endParaRPr lang="es-PE" sz="1800" kern="1200" noProof="0" dirty="0"/>
        </a:p>
      </dsp:txBody>
      <dsp:txXfrm>
        <a:off x="4633422" y="2675755"/>
        <a:ext cx="1456718" cy="558362"/>
      </dsp:txXfrm>
    </dsp:sp>
    <dsp:sp modelId="{1E4A4133-9EA3-4E36-91FF-4D386FE76B70}">
      <dsp:nvSpPr>
        <dsp:cNvPr id="0" name=""/>
        <dsp:cNvSpPr/>
      </dsp:nvSpPr>
      <dsp:spPr>
        <a:xfrm>
          <a:off x="6364284" y="1571026"/>
          <a:ext cx="1677892" cy="138391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200" kern="1200" noProof="0" dirty="0" smtClean="0"/>
            <a:t>Mayor abstracción mediante el uso de objetos y métodos</a:t>
          </a:r>
          <a:endParaRPr lang="es-PE" sz="1200" kern="1200" noProof="0" dirty="0"/>
        </a:p>
      </dsp:txBody>
      <dsp:txXfrm>
        <a:off x="6396132" y="1899426"/>
        <a:ext cx="1614196" cy="1023662"/>
      </dsp:txXfrm>
    </dsp:sp>
    <dsp:sp modelId="{1B7A3409-B32E-428D-A630-B0CF44C12FC2}">
      <dsp:nvSpPr>
        <dsp:cNvPr id="0" name=""/>
        <dsp:cNvSpPr/>
      </dsp:nvSpPr>
      <dsp:spPr>
        <a:xfrm>
          <a:off x="6737149" y="1274474"/>
          <a:ext cx="1491460" cy="59310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noProof="0" dirty="0" smtClean="0"/>
            <a:t>Orientado a Objetos</a:t>
          </a:r>
          <a:endParaRPr lang="es-PE" sz="1800" kern="1200" noProof="0" dirty="0"/>
        </a:p>
      </dsp:txBody>
      <dsp:txXfrm>
        <a:off x="6754520" y="1291845"/>
        <a:ext cx="1456718" cy="5583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ED480-7B2F-4494-ACAF-E0E387C873DB}">
      <dsp:nvSpPr>
        <dsp:cNvPr id="0" name=""/>
        <dsp:cNvSpPr/>
      </dsp:nvSpPr>
      <dsp:spPr>
        <a:xfrm>
          <a:off x="0" y="0"/>
          <a:ext cx="6583680" cy="995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Hace </a:t>
          </a:r>
          <a:r>
            <a:rPr lang="es-PE" sz="1800" kern="1200" dirty="0" smtClean="0"/>
            <a:t>mucho, </a:t>
          </a:r>
          <a:r>
            <a:rPr lang="es-PE" sz="1800" kern="1200" dirty="0" smtClean="0"/>
            <a:t>los programadores utilizaban </a:t>
          </a:r>
          <a:r>
            <a:rPr lang="es-PE" sz="1800" kern="1200" dirty="0" smtClean="0"/>
            <a:t>el </a:t>
          </a:r>
          <a:r>
            <a:rPr lang="es-PE" sz="1800" b="1" kern="1200" dirty="0" smtClean="0"/>
            <a:t>Lenguaje</a:t>
          </a:r>
          <a:r>
            <a:rPr lang="es-PE" sz="1800" kern="1200" dirty="0" smtClean="0"/>
            <a:t> </a:t>
          </a:r>
          <a:r>
            <a:rPr lang="es-PE" sz="1800" b="1" kern="1200" dirty="0" smtClean="0"/>
            <a:t>Ensamblador </a:t>
          </a:r>
          <a:endParaRPr lang="en-US" sz="1800" kern="1200" dirty="0"/>
        </a:p>
      </dsp:txBody>
      <dsp:txXfrm>
        <a:off x="29163" y="29163"/>
        <a:ext cx="5425092" cy="937385"/>
      </dsp:txXfrm>
    </dsp:sp>
    <dsp:sp modelId="{1C382D97-3595-412B-A0C1-DDE50EF1490B}">
      <dsp:nvSpPr>
        <dsp:cNvPr id="0" name=""/>
        <dsp:cNvSpPr/>
      </dsp:nvSpPr>
      <dsp:spPr>
        <a:xfrm>
          <a:off x="551383" y="1176750"/>
          <a:ext cx="6583680" cy="995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El lenguaje ensamblador debía traducirse </a:t>
          </a:r>
          <a:r>
            <a:rPr lang="es-PE" sz="1800" kern="1200" dirty="0" smtClean="0"/>
            <a:t>a </a:t>
          </a:r>
          <a:r>
            <a:rPr lang="es-PE" sz="1800" b="1" kern="1200" dirty="0" smtClean="0"/>
            <a:t>código de máquina</a:t>
          </a:r>
          <a:r>
            <a:rPr lang="es-PE" sz="1800" kern="1200" dirty="0" smtClean="0"/>
            <a:t> (en binario)</a:t>
          </a:r>
          <a:endParaRPr lang="en-US" sz="1800" kern="1200" dirty="0"/>
        </a:p>
      </dsp:txBody>
      <dsp:txXfrm>
        <a:off x="580546" y="1205913"/>
        <a:ext cx="5326758" cy="937385"/>
      </dsp:txXfrm>
    </dsp:sp>
    <dsp:sp modelId="{5CC150D4-8ED9-41BC-80CD-DE5E2E41235B}">
      <dsp:nvSpPr>
        <dsp:cNvPr id="0" name=""/>
        <dsp:cNvSpPr/>
      </dsp:nvSpPr>
      <dsp:spPr>
        <a:xfrm>
          <a:off x="1094536" y="2353500"/>
          <a:ext cx="6583680" cy="995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Surgió el </a:t>
          </a:r>
          <a:r>
            <a:rPr lang="es-PE" sz="1800" b="1" kern="1200" dirty="0" smtClean="0"/>
            <a:t>Programa Ensamblador</a:t>
          </a:r>
          <a:r>
            <a:rPr lang="es-PE" sz="1800" kern="1200" dirty="0" smtClean="0"/>
            <a:t>, que lo hacía </a:t>
          </a:r>
          <a:r>
            <a:rPr lang="es-PE" sz="1800" kern="1200" dirty="0" smtClean="0"/>
            <a:t>automáticamente</a:t>
          </a:r>
          <a:endParaRPr lang="en-US" sz="1800" kern="1200" dirty="0"/>
        </a:p>
      </dsp:txBody>
      <dsp:txXfrm>
        <a:off x="1123699" y="2382663"/>
        <a:ext cx="5334987" cy="937385"/>
      </dsp:txXfrm>
    </dsp:sp>
    <dsp:sp modelId="{56D61FFC-D748-4F09-AB4C-CAFABC4E62E3}">
      <dsp:nvSpPr>
        <dsp:cNvPr id="0" name=""/>
        <dsp:cNvSpPr/>
      </dsp:nvSpPr>
      <dsp:spPr>
        <a:xfrm>
          <a:off x="1645920" y="3530251"/>
          <a:ext cx="6583680" cy="9957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1800" kern="1200" dirty="0" smtClean="0"/>
            <a:t>Posteriormente, surgieron </a:t>
          </a:r>
          <a:r>
            <a:rPr lang="es-PE" sz="1800" kern="1200" dirty="0" smtClean="0"/>
            <a:t>lenguajes de alto nivel, que utilizaban </a:t>
          </a:r>
          <a:r>
            <a:rPr lang="es-PE" sz="1800" b="1" kern="1200" dirty="0" smtClean="0"/>
            <a:t>Compiladores</a:t>
          </a:r>
          <a:r>
            <a:rPr lang="es-PE" sz="1800" kern="1200" dirty="0" smtClean="0"/>
            <a:t> para generar Lenguaje </a:t>
          </a:r>
          <a:r>
            <a:rPr lang="es-PE" sz="1800" kern="1200" dirty="0" smtClean="0"/>
            <a:t>Ensamblador</a:t>
          </a:r>
          <a:endParaRPr lang="en-US" sz="1800" kern="1200" dirty="0"/>
        </a:p>
      </dsp:txBody>
      <dsp:txXfrm>
        <a:off x="1675083" y="3559414"/>
        <a:ext cx="5326758" cy="937385"/>
      </dsp:txXfrm>
    </dsp:sp>
    <dsp:sp modelId="{C68F617A-50C1-4EE1-AFA5-2A845A11DEA0}">
      <dsp:nvSpPr>
        <dsp:cNvPr id="0" name=""/>
        <dsp:cNvSpPr/>
      </dsp:nvSpPr>
      <dsp:spPr>
        <a:xfrm>
          <a:off x="5936467" y="762624"/>
          <a:ext cx="647212" cy="64721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082090" y="762624"/>
        <a:ext cx="355966" cy="487027"/>
      </dsp:txXfrm>
    </dsp:sp>
    <dsp:sp modelId="{8D73AD42-B6BD-4D1E-BE6C-56B353320CA9}">
      <dsp:nvSpPr>
        <dsp:cNvPr id="0" name=""/>
        <dsp:cNvSpPr/>
      </dsp:nvSpPr>
      <dsp:spPr>
        <a:xfrm>
          <a:off x="6487850" y="1939375"/>
          <a:ext cx="647212" cy="64721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6633473" y="1939375"/>
        <a:ext cx="355966" cy="487027"/>
      </dsp:txXfrm>
    </dsp:sp>
    <dsp:sp modelId="{C2E03B28-FEEF-4AF2-B482-FAE1D876FA89}">
      <dsp:nvSpPr>
        <dsp:cNvPr id="0" name=""/>
        <dsp:cNvSpPr/>
      </dsp:nvSpPr>
      <dsp:spPr>
        <a:xfrm>
          <a:off x="7031004" y="3116125"/>
          <a:ext cx="647212" cy="64721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900" kern="1200"/>
        </a:p>
      </dsp:txBody>
      <dsp:txXfrm>
        <a:off x="7176627" y="3116125"/>
        <a:ext cx="355966" cy="4870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B1F5B0-58FC-43DC-974B-4ABA7DC5B17D}">
      <dsp:nvSpPr>
        <dsp:cNvPr id="0" name=""/>
        <dsp:cNvSpPr/>
      </dsp:nvSpPr>
      <dsp:spPr>
        <a:xfrm>
          <a:off x="7233" y="533479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kern="1200" dirty="0" smtClean="0"/>
            <a:t>Lenguaje de alto </a:t>
          </a:r>
          <a:r>
            <a:rPr lang="es-PE" sz="2200" kern="1200" dirty="0" smtClean="0"/>
            <a:t>nivel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700" kern="1200" dirty="0" smtClean="0"/>
            <a:t>C </a:t>
          </a:r>
          <a:r>
            <a:rPr lang="en-US" sz="1700" kern="1200" dirty="0" smtClean="0"/>
            <a:t>/ C++ / Java / </a:t>
          </a:r>
          <a:r>
            <a:rPr lang="en-US" sz="1700" kern="1200" dirty="0" err="1" smtClean="0"/>
            <a:t>etc</a:t>
          </a:r>
          <a:endParaRPr lang="en-US" sz="1700" kern="1200" dirty="0"/>
        </a:p>
      </dsp:txBody>
      <dsp:txXfrm>
        <a:off x="45225" y="571471"/>
        <a:ext cx="2085893" cy="1221142"/>
      </dsp:txXfrm>
    </dsp:sp>
    <dsp:sp modelId="{C556D79F-F1F2-4C46-BBE6-FA738E4FD262}">
      <dsp:nvSpPr>
        <dsp:cNvPr id="0" name=""/>
        <dsp:cNvSpPr/>
      </dsp:nvSpPr>
      <dsp:spPr>
        <a:xfrm>
          <a:off x="2359355" y="913970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2359355" y="1021199"/>
        <a:ext cx="320822" cy="321687"/>
      </dsp:txXfrm>
    </dsp:sp>
    <dsp:sp modelId="{88E50E86-6219-409F-B025-C0541F3FFACB}">
      <dsp:nvSpPr>
        <dsp:cNvPr id="0" name=""/>
        <dsp:cNvSpPr/>
      </dsp:nvSpPr>
      <dsp:spPr>
        <a:xfrm>
          <a:off x="3033861" y="533479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b="1" kern="1200" dirty="0" smtClean="0"/>
            <a:t>COMPILADOR</a:t>
          </a:r>
          <a:endParaRPr lang="en-US" sz="2200" b="1" kern="1200" dirty="0"/>
        </a:p>
      </dsp:txBody>
      <dsp:txXfrm>
        <a:off x="3071853" y="571471"/>
        <a:ext cx="2085893" cy="1221142"/>
      </dsp:txXfrm>
    </dsp:sp>
    <dsp:sp modelId="{59B32A26-5234-4975-A7FE-3351402036C9}">
      <dsp:nvSpPr>
        <dsp:cNvPr id="0" name=""/>
        <dsp:cNvSpPr/>
      </dsp:nvSpPr>
      <dsp:spPr>
        <a:xfrm>
          <a:off x="5385983" y="913970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>
        <a:off x="5385983" y="1021199"/>
        <a:ext cx="320822" cy="321687"/>
      </dsp:txXfrm>
    </dsp:sp>
    <dsp:sp modelId="{58B8A059-5F09-4C29-A327-D41FDE440F01}">
      <dsp:nvSpPr>
        <dsp:cNvPr id="0" name=""/>
        <dsp:cNvSpPr/>
      </dsp:nvSpPr>
      <dsp:spPr>
        <a:xfrm>
          <a:off x="6060489" y="533479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kern="1200" dirty="0" smtClean="0"/>
            <a:t>Lenguaje </a:t>
          </a:r>
          <a:r>
            <a:rPr lang="es-PE" sz="2200" kern="1200" dirty="0" smtClean="0"/>
            <a:t>Ensamblador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700" kern="1200" dirty="0" smtClean="0"/>
            <a:t>MOV AL, 61h</a:t>
          </a:r>
          <a:endParaRPr lang="en-US" sz="1700" kern="1200" dirty="0"/>
        </a:p>
      </dsp:txBody>
      <dsp:txXfrm>
        <a:off x="6098481" y="571471"/>
        <a:ext cx="2085893" cy="1221142"/>
      </dsp:txXfrm>
    </dsp:sp>
    <dsp:sp modelId="{C7B67A18-92ED-4D53-BEBD-6390BAA41CE5}">
      <dsp:nvSpPr>
        <dsp:cNvPr id="0" name=""/>
        <dsp:cNvSpPr/>
      </dsp:nvSpPr>
      <dsp:spPr>
        <a:xfrm rot="5400000">
          <a:off x="6912269" y="1981937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-5400000">
        <a:off x="6980585" y="2020851"/>
        <a:ext cx="321687" cy="320822"/>
      </dsp:txXfrm>
    </dsp:sp>
    <dsp:sp modelId="{EFE48440-AB84-4C43-AA3E-7634EF27C95D}">
      <dsp:nvSpPr>
        <dsp:cNvPr id="0" name=""/>
        <dsp:cNvSpPr/>
      </dsp:nvSpPr>
      <dsp:spPr>
        <a:xfrm>
          <a:off x="6060489" y="2695356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b="1" kern="1200" dirty="0" smtClean="0"/>
            <a:t>PROGRAMA ENSAMBLADOR</a:t>
          </a:r>
          <a:endParaRPr lang="en-US" sz="2200" b="1" kern="1200" dirty="0"/>
        </a:p>
      </dsp:txBody>
      <dsp:txXfrm>
        <a:off x="6098481" y="2733348"/>
        <a:ext cx="2085893" cy="1221142"/>
      </dsp:txXfrm>
    </dsp:sp>
    <dsp:sp modelId="{919F5281-F8FB-43EC-B94E-1CC7119746E0}">
      <dsp:nvSpPr>
        <dsp:cNvPr id="0" name=""/>
        <dsp:cNvSpPr/>
      </dsp:nvSpPr>
      <dsp:spPr>
        <a:xfrm rot="10800000">
          <a:off x="5411926" y="3075847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5549421" y="3183076"/>
        <a:ext cx="320822" cy="321687"/>
      </dsp:txXfrm>
    </dsp:sp>
    <dsp:sp modelId="{B8A9C956-6070-4F83-98E9-17EAE8CE8095}">
      <dsp:nvSpPr>
        <dsp:cNvPr id="0" name=""/>
        <dsp:cNvSpPr/>
      </dsp:nvSpPr>
      <dsp:spPr>
        <a:xfrm>
          <a:off x="3033861" y="2695356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kern="1200" dirty="0" smtClean="0"/>
            <a:t>Lenguaje de </a:t>
          </a:r>
          <a:r>
            <a:rPr lang="es-PE" sz="2200" kern="1200" dirty="0" smtClean="0"/>
            <a:t>máquina</a:t>
          </a:r>
          <a:endParaRPr lang="en-US" sz="22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PE" sz="1700" kern="1200" dirty="0" smtClean="0"/>
            <a:t>01111001…1</a:t>
          </a:r>
          <a:endParaRPr lang="en-US" sz="1700" kern="1200" dirty="0"/>
        </a:p>
      </dsp:txBody>
      <dsp:txXfrm>
        <a:off x="3071853" y="2733348"/>
        <a:ext cx="2085893" cy="1221142"/>
      </dsp:txXfrm>
    </dsp:sp>
    <dsp:sp modelId="{7809BBDB-26F8-4C60-B573-25AB4869F020}">
      <dsp:nvSpPr>
        <dsp:cNvPr id="0" name=""/>
        <dsp:cNvSpPr/>
      </dsp:nvSpPr>
      <dsp:spPr>
        <a:xfrm rot="10800000">
          <a:off x="2385298" y="3075847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/>
        </a:p>
      </dsp:txBody>
      <dsp:txXfrm rot="10800000">
        <a:off x="2522793" y="3183076"/>
        <a:ext cx="320822" cy="321687"/>
      </dsp:txXfrm>
    </dsp:sp>
    <dsp:sp modelId="{247F7A88-1076-445B-A59C-2D3EBDABEA89}">
      <dsp:nvSpPr>
        <dsp:cNvPr id="0" name=""/>
        <dsp:cNvSpPr/>
      </dsp:nvSpPr>
      <dsp:spPr>
        <a:xfrm>
          <a:off x="7233" y="2695356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b="1" kern="1200" dirty="0" smtClean="0"/>
            <a:t>COMPUTADOR</a:t>
          </a:r>
          <a:endParaRPr lang="en-US" sz="2200" b="1" kern="1200" dirty="0"/>
        </a:p>
      </dsp:txBody>
      <dsp:txXfrm>
        <a:off x="45225" y="2733348"/>
        <a:ext cx="2085893" cy="122114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AA55C-4459-4A21-ABB2-F6AD278857A0}">
      <dsp:nvSpPr>
        <dsp:cNvPr id="0" name=""/>
        <dsp:cNvSpPr/>
      </dsp:nvSpPr>
      <dsp:spPr>
        <a:xfrm>
          <a:off x="0" y="55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9833F-2A15-4D9F-B5E4-A059F53D86A9}">
      <dsp:nvSpPr>
        <dsp:cNvPr id="0" name=""/>
        <dsp:cNvSpPr/>
      </dsp:nvSpPr>
      <dsp:spPr>
        <a:xfrm>
          <a:off x="0" y="552"/>
          <a:ext cx="164592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Inventado por:</a:t>
          </a:r>
          <a:endParaRPr lang="en-US" sz="2500" kern="1200" dirty="0"/>
        </a:p>
      </dsp:txBody>
      <dsp:txXfrm>
        <a:off x="0" y="552"/>
        <a:ext cx="1645920" cy="904971"/>
      </dsp:txXfrm>
    </dsp:sp>
    <dsp:sp modelId="{3D094F50-E35A-44CA-8992-C69DED2BDCBA}">
      <dsp:nvSpPr>
        <dsp:cNvPr id="0" name=""/>
        <dsp:cNvSpPr/>
      </dsp:nvSpPr>
      <dsp:spPr>
        <a:xfrm>
          <a:off x="1769363" y="41647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 smtClean="0"/>
            <a:t>Dennis Ritchie en 1972</a:t>
          </a:r>
          <a:endParaRPr lang="en-US" sz="2300" kern="1200" dirty="0"/>
        </a:p>
      </dsp:txBody>
      <dsp:txXfrm>
        <a:off x="1769363" y="41647"/>
        <a:ext cx="3168396" cy="821898"/>
      </dsp:txXfrm>
    </dsp:sp>
    <dsp:sp modelId="{F4C445E2-A65C-4397-AA4F-69F84FF7043D}">
      <dsp:nvSpPr>
        <dsp:cNvPr id="0" name=""/>
        <dsp:cNvSpPr/>
      </dsp:nvSpPr>
      <dsp:spPr>
        <a:xfrm>
          <a:off x="1645919" y="863545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E87A9-3A32-4E8D-A802-1EAA1E61DF64}">
      <dsp:nvSpPr>
        <dsp:cNvPr id="0" name=""/>
        <dsp:cNvSpPr/>
      </dsp:nvSpPr>
      <dsp:spPr>
        <a:xfrm>
          <a:off x="0" y="905524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B4DB-5257-45E3-A0EA-F28445B9903A}">
      <dsp:nvSpPr>
        <dsp:cNvPr id="0" name=""/>
        <dsp:cNvSpPr/>
      </dsp:nvSpPr>
      <dsp:spPr>
        <a:xfrm>
          <a:off x="0" y="905524"/>
          <a:ext cx="164592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Su nombre:</a:t>
          </a:r>
          <a:endParaRPr lang="en-US" sz="2500" kern="1200" dirty="0"/>
        </a:p>
      </dsp:txBody>
      <dsp:txXfrm>
        <a:off x="0" y="905524"/>
        <a:ext cx="1645920" cy="904971"/>
      </dsp:txXfrm>
    </dsp:sp>
    <dsp:sp modelId="{0EE65600-F2A2-4C3D-8269-EDC43F87C130}">
      <dsp:nvSpPr>
        <dsp:cNvPr id="0" name=""/>
        <dsp:cNvSpPr/>
      </dsp:nvSpPr>
      <dsp:spPr>
        <a:xfrm>
          <a:off x="1769363" y="946618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 smtClean="0"/>
            <a:t>Es el sucesor del lenguaje B</a:t>
          </a:r>
          <a:endParaRPr lang="en-US" sz="2300" kern="1200" dirty="0"/>
        </a:p>
      </dsp:txBody>
      <dsp:txXfrm>
        <a:off x="1769363" y="946618"/>
        <a:ext cx="3168396" cy="821898"/>
      </dsp:txXfrm>
    </dsp:sp>
    <dsp:sp modelId="{972AE288-20A4-4421-949C-1DF3219B44E2}">
      <dsp:nvSpPr>
        <dsp:cNvPr id="0" name=""/>
        <dsp:cNvSpPr/>
      </dsp:nvSpPr>
      <dsp:spPr>
        <a:xfrm>
          <a:off x="1645919" y="1768517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F1A3E-4E13-49A8-BCFF-94D90DDE6BD1}">
      <dsp:nvSpPr>
        <dsp:cNvPr id="0" name=""/>
        <dsp:cNvSpPr/>
      </dsp:nvSpPr>
      <dsp:spPr>
        <a:xfrm>
          <a:off x="0" y="1810495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6B4C8-7559-4493-AC6A-8E228F98F48D}">
      <dsp:nvSpPr>
        <dsp:cNvPr id="0" name=""/>
        <dsp:cNvSpPr/>
      </dsp:nvSpPr>
      <dsp:spPr>
        <a:xfrm>
          <a:off x="0" y="1810495"/>
          <a:ext cx="164592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Caso de uso:</a:t>
          </a:r>
          <a:endParaRPr lang="en-US" sz="2500" kern="1200" dirty="0"/>
        </a:p>
      </dsp:txBody>
      <dsp:txXfrm>
        <a:off x="0" y="1810495"/>
        <a:ext cx="1645920" cy="904971"/>
      </dsp:txXfrm>
    </dsp:sp>
    <dsp:sp modelId="{DD3FAD04-381A-41C8-B65F-B4BDB0BF8F51}">
      <dsp:nvSpPr>
        <dsp:cNvPr id="0" name=""/>
        <dsp:cNvSpPr/>
      </dsp:nvSpPr>
      <dsp:spPr>
        <a:xfrm>
          <a:off x="1769363" y="1851590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 smtClean="0"/>
            <a:t>Programación de Sistemas operativos.</a:t>
          </a:r>
          <a:endParaRPr lang="en-US" sz="2300" kern="1200" dirty="0"/>
        </a:p>
      </dsp:txBody>
      <dsp:txXfrm>
        <a:off x="1769363" y="1851590"/>
        <a:ext cx="3168396" cy="821898"/>
      </dsp:txXfrm>
    </dsp:sp>
    <dsp:sp modelId="{70CC1B5A-684B-46EB-B5B0-CA99BCE81F41}">
      <dsp:nvSpPr>
        <dsp:cNvPr id="0" name=""/>
        <dsp:cNvSpPr/>
      </dsp:nvSpPr>
      <dsp:spPr>
        <a:xfrm>
          <a:off x="1645919" y="2673488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0D216-4C8D-42F3-952D-50B08578D6DF}">
      <dsp:nvSpPr>
        <dsp:cNvPr id="0" name=""/>
        <dsp:cNvSpPr/>
      </dsp:nvSpPr>
      <dsp:spPr>
        <a:xfrm>
          <a:off x="0" y="2715467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DC753-A3E3-4E27-AEF1-091A7A47F15C}">
      <dsp:nvSpPr>
        <dsp:cNvPr id="0" name=""/>
        <dsp:cNvSpPr/>
      </dsp:nvSpPr>
      <dsp:spPr>
        <a:xfrm>
          <a:off x="0" y="2715467"/>
          <a:ext cx="164592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Famoso porque:</a:t>
          </a:r>
          <a:endParaRPr lang="en-US" sz="2500" kern="1200" dirty="0"/>
        </a:p>
      </dsp:txBody>
      <dsp:txXfrm>
        <a:off x="0" y="2715467"/>
        <a:ext cx="1645920" cy="904971"/>
      </dsp:txXfrm>
    </dsp:sp>
    <dsp:sp modelId="{13D1BDEF-8EFF-4112-9CC0-539F8A07C6A2}">
      <dsp:nvSpPr>
        <dsp:cNvPr id="0" name=""/>
        <dsp:cNvSpPr/>
      </dsp:nvSpPr>
      <dsp:spPr>
        <a:xfrm>
          <a:off x="1769363" y="2756562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 smtClean="0"/>
            <a:t>Es muy flexible</a:t>
          </a:r>
          <a:endParaRPr lang="en-US" sz="2300" kern="1200" dirty="0"/>
        </a:p>
      </dsp:txBody>
      <dsp:txXfrm>
        <a:off x="1769363" y="2756562"/>
        <a:ext cx="3168396" cy="821898"/>
      </dsp:txXfrm>
    </dsp:sp>
    <dsp:sp modelId="{FCB89AB3-C214-4E11-BA20-8FB9EF61C4D3}">
      <dsp:nvSpPr>
        <dsp:cNvPr id="0" name=""/>
        <dsp:cNvSpPr/>
      </dsp:nvSpPr>
      <dsp:spPr>
        <a:xfrm>
          <a:off x="5061204" y="2756562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 smtClean="0"/>
            <a:t>El compilador está en todos lados</a:t>
          </a:r>
          <a:endParaRPr lang="en-US" sz="2300" kern="1200" dirty="0"/>
        </a:p>
      </dsp:txBody>
      <dsp:txXfrm>
        <a:off x="5061204" y="2756562"/>
        <a:ext cx="3168396" cy="821898"/>
      </dsp:txXfrm>
    </dsp:sp>
    <dsp:sp modelId="{4EB77985-5630-4293-BE32-134DE913C6B3}">
      <dsp:nvSpPr>
        <dsp:cNvPr id="0" name=""/>
        <dsp:cNvSpPr/>
      </dsp:nvSpPr>
      <dsp:spPr>
        <a:xfrm>
          <a:off x="1645919" y="3578460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4EAB0-F39C-481A-AAE5-364480005F6F}">
      <dsp:nvSpPr>
        <dsp:cNvPr id="0" name=""/>
        <dsp:cNvSpPr/>
      </dsp:nvSpPr>
      <dsp:spPr>
        <a:xfrm>
          <a:off x="0" y="362043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ECD28-C3F6-43E2-B09E-80DFA557D1E4}">
      <dsp:nvSpPr>
        <dsp:cNvPr id="0" name=""/>
        <dsp:cNvSpPr/>
      </dsp:nvSpPr>
      <dsp:spPr>
        <a:xfrm>
          <a:off x="0" y="3620438"/>
          <a:ext cx="164592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Influenció a:</a:t>
          </a:r>
          <a:endParaRPr lang="en-US" sz="2500" kern="1200" dirty="0"/>
        </a:p>
      </dsp:txBody>
      <dsp:txXfrm>
        <a:off x="0" y="3620438"/>
        <a:ext cx="1645920" cy="904971"/>
      </dsp:txXfrm>
    </dsp:sp>
    <dsp:sp modelId="{F15F4F2E-6C9D-4E16-8668-EA1CDD600D38}">
      <dsp:nvSpPr>
        <dsp:cNvPr id="0" name=""/>
        <dsp:cNvSpPr/>
      </dsp:nvSpPr>
      <dsp:spPr>
        <a:xfrm>
          <a:off x="1769363" y="3661533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 smtClean="0"/>
            <a:t>C++</a:t>
          </a:r>
          <a:endParaRPr lang="en-US" sz="2300" kern="1200" dirty="0"/>
        </a:p>
      </dsp:txBody>
      <dsp:txXfrm>
        <a:off x="1769363" y="3661533"/>
        <a:ext cx="3168396" cy="821898"/>
      </dsp:txXfrm>
    </dsp:sp>
    <dsp:sp modelId="{F203BF82-DDE5-465A-9CF4-22B54C66FD0A}">
      <dsp:nvSpPr>
        <dsp:cNvPr id="0" name=""/>
        <dsp:cNvSpPr/>
      </dsp:nvSpPr>
      <dsp:spPr>
        <a:xfrm>
          <a:off x="5061204" y="3661533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 err="1" smtClean="0"/>
            <a:t>Objective</a:t>
          </a:r>
          <a:r>
            <a:rPr lang="en-US" sz="2300" kern="1200" dirty="0" smtClean="0"/>
            <a:t>-C</a:t>
          </a:r>
          <a:endParaRPr lang="en-US" sz="2300" kern="1200" dirty="0"/>
        </a:p>
      </dsp:txBody>
      <dsp:txXfrm>
        <a:off x="5061204" y="3661533"/>
        <a:ext cx="3168396" cy="821898"/>
      </dsp:txXfrm>
    </dsp:sp>
    <dsp:sp modelId="{3F3A3527-9A39-46CC-87B9-C1A72FFBB9AC}">
      <dsp:nvSpPr>
        <dsp:cNvPr id="0" name=""/>
        <dsp:cNvSpPr/>
      </dsp:nvSpPr>
      <dsp:spPr>
        <a:xfrm>
          <a:off x="1645919" y="4483431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2AA55C-4459-4A21-ABB2-F6AD278857A0}">
      <dsp:nvSpPr>
        <dsp:cNvPr id="0" name=""/>
        <dsp:cNvSpPr/>
      </dsp:nvSpPr>
      <dsp:spPr>
        <a:xfrm>
          <a:off x="0" y="552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9833F-2A15-4D9F-B5E4-A059F53D86A9}">
      <dsp:nvSpPr>
        <dsp:cNvPr id="0" name=""/>
        <dsp:cNvSpPr/>
      </dsp:nvSpPr>
      <dsp:spPr>
        <a:xfrm>
          <a:off x="0" y="552"/>
          <a:ext cx="164592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Inventado por:</a:t>
          </a:r>
          <a:endParaRPr lang="en-US" sz="2500" kern="1200" dirty="0"/>
        </a:p>
      </dsp:txBody>
      <dsp:txXfrm>
        <a:off x="0" y="552"/>
        <a:ext cx="1645920" cy="904971"/>
      </dsp:txXfrm>
    </dsp:sp>
    <dsp:sp modelId="{3D094F50-E35A-44CA-8992-C69DED2BDCBA}">
      <dsp:nvSpPr>
        <dsp:cNvPr id="0" name=""/>
        <dsp:cNvSpPr/>
      </dsp:nvSpPr>
      <dsp:spPr>
        <a:xfrm>
          <a:off x="1769363" y="41647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Bjarne </a:t>
          </a:r>
          <a:r>
            <a:rPr lang="en-US" sz="2200" kern="1200" dirty="0" err="1" smtClean="0"/>
            <a:t>Stroustrup</a:t>
          </a:r>
          <a:r>
            <a:rPr lang="en-US" sz="2200" kern="1200" dirty="0" smtClean="0"/>
            <a:t> </a:t>
          </a:r>
          <a:r>
            <a:rPr lang="es-PE" sz="2200" kern="1200" dirty="0" smtClean="0"/>
            <a:t>en 1983</a:t>
          </a:r>
          <a:endParaRPr lang="en-US" sz="2200" kern="1200" dirty="0"/>
        </a:p>
      </dsp:txBody>
      <dsp:txXfrm>
        <a:off x="1769363" y="41647"/>
        <a:ext cx="3168396" cy="821898"/>
      </dsp:txXfrm>
    </dsp:sp>
    <dsp:sp modelId="{F4C445E2-A65C-4397-AA4F-69F84FF7043D}">
      <dsp:nvSpPr>
        <dsp:cNvPr id="0" name=""/>
        <dsp:cNvSpPr/>
      </dsp:nvSpPr>
      <dsp:spPr>
        <a:xfrm>
          <a:off x="1645919" y="863545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DE87A9-3A32-4E8D-A802-1EAA1E61DF64}">
      <dsp:nvSpPr>
        <dsp:cNvPr id="0" name=""/>
        <dsp:cNvSpPr/>
      </dsp:nvSpPr>
      <dsp:spPr>
        <a:xfrm>
          <a:off x="0" y="905524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6B4DB-5257-45E3-A0EA-F28445B9903A}">
      <dsp:nvSpPr>
        <dsp:cNvPr id="0" name=""/>
        <dsp:cNvSpPr/>
      </dsp:nvSpPr>
      <dsp:spPr>
        <a:xfrm>
          <a:off x="0" y="905524"/>
          <a:ext cx="164592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Su nombre:</a:t>
          </a:r>
          <a:endParaRPr lang="en-US" sz="2500" kern="1200" dirty="0"/>
        </a:p>
      </dsp:txBody>
      <dsp:txXfrm>
        <a:off x="0" y="905524"/>
        <a:ext cx="1645920" cy="904971"/>
      </dsp:txXfrm>
    </dsp:sp>
    <dsp:sp modelId="{0EE65600-F2A2-4C3D-8269-EDC43F87C130}">
      <dsp:nvSpPr>
        <dsp:cNvPr id="0" name=""/>
        <dsp:cNvSpPr/>
      </dsp:nvSpPr>
      <dsp:spPr>
        <a:xfrm>
          <a:off x="1769363" y="946618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kern="1200" dirty="0" smtClean="0"/>
            <a:t>Es el sucesor del lenguaje C</a:t>
          </a:r>
          <a:endParaRPr lang="en-US" sz="2200" kern="1200" dirty="0"/>
        </a:p>
      </dsp:txBody>
      <dsp:txXfrm>
        <a:off x="1769363" y="946618"/>
        <a:ext cx="3168396" cy="821898"/>
      </dsp:txXfrm>
    </dsp:sp>
    <dsp:sp modelId="{972AE288-20A4-4421-949C-1DF3219B44E2}">
      <dsp:nvSpPr>
        <dsp:cNvPr id="0" name=""/>
        <dsp:cNvSpPr/>
      </dsp:nvSpPr>
      <dsp:spPr>
        <a:xfrm>
          <a:off x="1645919" y="1768517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BF1A3E-4E13-49A8-BCFF-94D90DDE6BD1}">
      <dsp:nvSpPr>
        <dsp:cNvPr id="0" name=""/>
        <dsp:cNvSpPr/>
      </dsp:nvSpPr>
      <dsp:spPr>
        <a:xfrm>
          <a:off x="0" y="1810495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E6B4C8-7559-4493-AC6A-8E228F98F48D}">
      <dsp:nvSpPr>
        <dsp:cNvPr id="0" name=""/>
        <dsp:cNvSpPr/>
      </dsp:nvSpPr>
      <dsp:spPr>
        <a:xfrm>
          <a:off x="0" y="1810495"/>
          <a:ext cx="164592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Caso de uso:</a:t>
          </a:r>
          <a:endParaRPr lang="en-US" sz="2500" kern="1200" dirty="0"/>
        </a:p>
      </dsp:txBody>
      <dsp:txXfrm>
        <a:off x="0" y="1810495"/>
        <a:ext cx="1645920" cy="904971"/>
      </dsp:txXfrm>
    </dsp:sp>
    <dsp:sp modelId="{DD3FAD04-381A-41C8-B65F-B4BDB0BF8F51}">
      <dsp:nvSpPr>
        <dsp:cNvPr id="0" name=""/>
        <dsp:cNvSpPr/>
      </dsp:nvSpPr>
      <dsp:spPr>
        <a:xfrm>
          <a:off x="1769363" y="1851590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kern="1200" dirty="0" smtClean="0"/>
            <a:t>Programación de software moderno de misión crítica</a:t>
          </a:r>
          <a:endParaRPr lang="en-US" sz="2200" kern="1200" dirty="0"/>
        </a:p>
      </dsp:txBody>
      <dsp:txXfrm>
        <a:off x="1769363" y="1851590"/>
        <a:ext cx="3168396" cy="821898"/>
      </dsp:txXfrm>
    </dsp:sp>
    <dsp:sp modelId="{70CC1B5A-684B-46EB-B5B0-CA99BCE81F41}">
      <dsp:nvSpPr>
        <dsp:cNvPr id="0" name=""/>
        <dsp:cNvSpPr/>
      </dsp:nvSpPr>
      <dsp:spPr>
        <a:xfrm>
          <a:off x="1645919" y="2673488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A0D216-4C8D-42F3-952D-50B08578D6DF}">
      <dsp:nvSpPr>
        <dsp:cNvPr id="0" name=""/>
        <dsp:cNvSpPr/>
      </dsp:nvSpPr>
      <dsp:spPr>
        <a:xfrm>
          <a:off x="0" y="2715467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1DC753-A3E3-4E27-AEF1-091A7A47F15C}">
      <dsp:nvSpPr>
        <dsp:cNvPr id="0" name=""/>
        <dsp:cNvSpPr/>
      </dsp:nvSpPr>
      <dsp:spPr>
        <a:xfrm>
          <a:off x="0" y="2715467"/>
          <a:ext cx="164592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Famoso porque:</a:t>
          </a:r>
          <a:endParaRPr lang="en-US" sz="2500" kern="1200" dirty="0"/>
        </a:p>
      </dsp:txBody>
      <dsp:txXfrm>
        <a:off x="0" y="2715467"/>
        <a:ext cx="1645920" cy="904971"/>
      </dsp:txXfrm>
    </dsp:sp>
    <dsp:sp modelId="{13D1BDEF-8EFF-4112-9CC0-539F8A07C6A2}">
      <dsp:nvSpPr>
        <dsp:cNvPr id="0" name=""/>
        <dsp:cNvSpPr/>
      </dsp:nvSpPr>
      <dsp:spPr>
        <a:xfrm>
          <a:off x="1769363" y="2756562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kern="1200" dirty="0" smtClean="0"/>
            <a:t>Es muy flexible</a:t>
          </a:r>
          <a:endParaRPr lang="en-US" sz="2200" kern="1200" dirty="0"/>
        </a:p>
      </dsp:txBody>
      <dsp:txXfrm>
        <a:off x="1769363" y="2756562"/>
        <a:ext cx="3168396" cy="821898"/>
      </dsp:txXfrm>
    </dsp:sp>
    <dsp:sp modelId="{FCB89AB3-C214-4E11-BA20-8FB9EF61C4D3}">
      <dsp:nvSpPr>
        <dsp:cNvPr id="0" name=""/>
        <dsp:cNvSpPr/>
      </dsp:nvSpPr>
      <dsp:spPr>
        <a:xfrm>
          <a:off x="5061204" y="2756562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 smtClean="0"/>
            <a:t>El compilador está en todos lados</a:t>
          </a:r>
          <a:endParaRPr lang="en-US" sz="2300" kern="1200" dirty="0"/>
        </a:p>
      </dsp:txBody>
      <dsp:txXfrm>
        <a:off x="5061204" y="2756562"/>
        <a:ext cx="3168396" cy="821898"/>
      </dsp:txXfrm>
    </dsp:sp>
    <dsp:sp modelId="{4EB77985-5630-4293-BE32-134DE913C6B3}">
      <dsp:nvSpPr>
        <dsp:cNvPr id="0" name=""/>
        <dsp:cNvSpPr/>
      </dsp:nvSpPr>
      <dsp:spPr>
        <a:xfrm>
          <a:off x="1645919" y="3578460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D4EAB0-F39C-481A-AAE5-364480005F6F}">
      <dsp:nvSpPr>
        <dsp:cNvPr id="0" name=""/>
        <dsp:cNvSpPr/>
      </dsp:nvSpPr>
      <dsp:spPr>
        <a:xfrm>
          <a:off x="0" y="3620438"/>
          <a:ext cx="8229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0ECD28-C3F6-43E2-B09E-80DFA557D1E4}">
      <dsp:nvSpPr>
        <dsp:cNvPr id="0" name=""/>
        <dsp:cNvSpPr/>
      </dsp:nvSpPr>
      <dsp:spPr>
        <a:xfrm>
          <a:off x="0" y="3620438"/>
          <a:ext cx="1645920" cy="9049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500" kern="1200" dirty="0" smtClean="0"/>
            <a:t>Influenció a:</a:t>
          </a:r>
          <a:endParaRPr lang="en-US" sz="2500" kern="1200" dirty="0"/>
        </a:p>
      </dsp:txBody>
      <dsp:txXfrm>
        <a:off x="0" y="3620438"/>
        <a:ext cx="1645920" cy="904971"/>
      </dsp:txXfrm>
    </dsp:sp>
    <dsp:sp modelId="{F15F4F2E-6C9D-4E16-8668-EA1CDD600D38}">
      <dsp:nvSpPr>
        <dsp:cNvPr id="0" name=""/>
        <dsp:cNvSpPr/>
      </dsp:nvSpPr>
      <dsp:spPr>
        <a:xfrm>
          <a:off x="1769363" y="3661533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200" kern="1200" dirty="0" smtClean="0"/>
            <a:t>Java</a:t>
          </a:r>
          <a:endParaRPr lang="en-US" sz="2200" kern="1200" dirty="0"/>
        </a:p>
      </dsp:txBody>
      <dsp:txXfrm>
        <a:off x="1769363" y="3661533"/>
        <a:ext cx="3168396" cy="821898"/>
      </dsp:txXfrm>
    </dsp:sp>
    <dsp:sp modelId="{F203BF82-DDE5-465A-9CF4-22B54C66FD0A}">
      <dsp:nvSpPr>
        <dsp:cNvPr id="0" name=""/>
        <dsp:cNvSpPr/>
      </dsp:nvSpPr>
      <dsp:spPr>
        <a:xfrm>
          <a:off x="5061204" y="3661533"/>
          <a:ext cx="3168396" cy="821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PE" sz="2300" kern="1200" dirty="0" smtClean="0"/>
            <a:t>C#</a:t>
          </a:r>
          <a:endParaRPr lang="en-US" sz="2300" kern="1200" dirty="0"/>
        </a:p>
      </dsp:txBody>
      <dsp:txXfrm>
        <a:off x="5061204" y="3661533"/>
        <a:ext cx="3168396" cy="821898"/>
      </dsp:txXfrm>
    </dsp:sp>
    <dsp:sp modelId="{3F3A3527-9A39-46CC-87B9-C1A72FFBB9AC}">
      <dsp:nvSpPr>
        <dsp:cNvPr id="0" name=""/>
        <dsp:cNvSpPr/>
      </dsp:nvSpPr>
      <dsp:spPr>
        <a:xfrm>
          <a:off x="1645919" y="4483431"/>
          <a:ext cx="65836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73C59C-4E16-4A64-A766-34DB213E11B3}" type="datetimeFigureOut">
              <a:rPr lang="en-US">
                <a:solidFill>
                  <a:schemeClr val="tx2"/>
                </a:solidFill>
              </a:rPr>
              <a:t>3/25/2016</a:t>
            </a:fld>
            <a:endParaRPr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>
              <a:solidFill>
                <a:schemeClr val="tx2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77566-CD65-4859-9FA1-43956DC85B8C}" type="slidenum">
              <a:rPr>
                <a:solidFill>
                  <a:schemeClr val="tx2"/>
                </a:solidFill>
              </a:rPr>
              <a:t>‹#›</a:t>
            </a:fld>
            <a:endParaRPr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F95CF31C-F757-429C-A789-86504F04C3BE}" type="datetimeFigureOut">
              <a:rPr lang="en-US"/>
              <a:pPr/>
              <a:t>3/25/2016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601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42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6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1C5AD9-787D-40FA-8A4D-16A055B9AF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13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57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439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440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939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8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58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87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565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26/03/2016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19400" y="6356350"/>
            <a:ext cx="3505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PE" noProof="0" dirty="0" smtClean="0"/>
              <a:t>ST 202W - Lenguaje de Programación Estructurado</a:t>
            </a:r>
            <a:endParaRPr lang="es-PE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7DED6-D4C7-42EE-AB49-D2E39E64FD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210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ctmKM" TargetMode="External"/><Relationship Id="rId2" Type="http://schemas.openxmlformats.org/officeDocument/2006/relationships/hyperlink" Target="https://www.facebook.com/groups/lpe.un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rpalaciosr@uni.edu.p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orwelldevcpp.blogspot.com/" TargetMode="External"/><Relationship Id="rId2" Type="http://schemas.openxmlformats.org/officeDocument/2006/relationships/hyperlink" Target="https://www.visualstudio.com/products/visual-studio-community-v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jpeg"/><Relationship Id="rId4" Type="http://schemas.openxmlformats.org/officeDocument/2006/relationships/hyperlink" Target="http://c.conclase.net/curs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://www.codeforces.com/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KIu9yen5nc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rpalaciosr@uni.edu.p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2438400"/>
            <a:ext cx="8382000" cy="609599"/>
          </a:xfrm>
        </p:spPr>
        <p:txBody>
          <a:bodyPr>
            <a:noAutofit/>
          </a:bodyPr>
          <a:lstStyle/>
          <a:p>
            <a:r>
              <a:rPr lang="es-PE" sz="3600" dirty="0" smtClean="0">
                <a:solidFill>
                  <a:schemeClr val="tx2"/>
                </a:solidFill>
              </a:rPr>
              <a:t>Lenguaje </a:t>
            </a:r>
            <a:r>
              <a:rPr lang="es-PE" sz="3600" dirty="0">
                <a:solidFill>
                  <a:schemeClr val="tx2"/>
                </a:solidFill>
              </a:rPr>
              <a:t>de Programación </a:t>
            </a:r>
            <a:r>
              <a:rPr lang="es-PE" sz="3600" dirty="0" smtClean="0">
                <a:solidFill>
                  <a:schemeClr val="tx2"/>
                </a:solidFill>
              </a:rPr>
              <a:t>Estructurado</a:t>
            </a:r>
            <a:endParaRPr lang="es-PE" sz="3600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00400"/>
            <a:ext cx="6400800" cy="609600"/>
          </a:xfrm>
        </p:spPr>
        <p:txBody>
          <a:bodyPr/>
          <a:lstStyle/>
          <a:p>
            <a:r>
              <a:rPr lang="es-PE" dirty="0"/>
              <a:t>¡</a:t>
            </a:r>
            <a:r>
              <a:rPr lang="es-PE" dirty="0" smtClean="0"/>
              <a:t>Bienvenidos!</a:t>
            </a:r>
            <a:endParaRPr lang="es-PE" dirty="0"/>
          </a:p>
        </p:txBody>
      </p:sp>
      <p:sp>
        <p:nvSpPr>
          <p:cNvPr id="4" name="Rectangle 3"/>
          <p:cNvSpPr/>
          <p:nvPr/>
        </p:nvSpPr>
        <p:spPr>
          <a:xfrm>
            <a:off x="2362200" y="4114800"/>
            <a:ext cx="44196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 smtClean="0"/>
              <a:t>ST 202W</a:t>
            </a:r>
          </a:p>
          <a:p>
            <a:pPr algn="ctr"/>
            <a:r>
              <a:rPr lang="es-PE" dirty="0" smtClean="0"/>
              <a:t>Clase 0</a:t>
            </a:r>
          </a:p>
          <a:p>
            <a:pPr algn="ctr"/>
            <a:r>
              <a:rPr lang="es-PE" dirty="0" smtClean="0"/>
              <a:t>26 de marzo 2016</a:t>
            </a:r>
          </a:p>
        </p:txBody>
      </p:sp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>
                <a:solidFill>
                  <a:schemeClr val="tx2"/>
                </a:solidFill>
              </a:rPr>
              <a:t>Recursos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400" dirty="0" smtClean="0"/>
              <a:t>Anuncios vía Facebook</a:t>
            </a:r>
            <a:r>
              <a:rPr lang="en-US" sz="2400" dirty="0" smtClean="0"/>
              <a:t>:</a:t>
            </a:r>
          </a:p>
          <a:p>
            <a:pPr marL="346075" lvl="1" indent="0">
              <a:buClr>
                <a:schemeClr val="tx2"/>
              </a:buClr>
              <a:buNone/>
            </a:pPr>
            <a:r>
              <a:rPr lang="es-PE" sz="2400" dirty="0" smtClean="0">
                <a:hlinkClick r:id="rId2"/>
              </a:rPr>
              <a:t>https://www.facebook.com/groups/lpe.uni/</a:t>
            </a:r>
            <a:r>
              <a:rPr lang="es-PE" sz="2400" dirty="0" smtClean="0"/>
              <a:t>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s-PE" sz="2400" dirty="0" smtClean="0"/>
          </a:p>
          <a:p>
            <a:pPr marL="342900" lvl="1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400" dirty="0"/>
              <a:t>Material vía </a:t>
            </a:r>
            <a:r>
              <a:rPr lang="es-PE" sz="2400" dirty="0" smtClean="0"/>
              <a:t>Dropbox:</a:t>
            </a:r>
          </a:p>
          <a:p>
            <a:pPr marL="346075" lvl="1" indent="0">
              <a:buClr>
                <a:schemeClr val="tx2"/>
              </a:buClr>
              <a:buNone/>
            </a:pPr>
            <a:r>
              <a:rPr lang="es-PE" sz="2400" dirty="0" smtClean="0">
                <a:hlinkClick r:id="rId3"/>
              </a:rPr>
              <a:t>https</a:t>
            </a:r>
            <a:r>
              <a:rPr lang="es-PE" sz="2400" dirty="0">
                <a:hlinkClick r:id="rId3"/>
              </a:rPr>
              <a:t>://goo.gl/tctmKM</a:t>
            </a:r>
            <a:endParaRPr lang="es-PE" sz="2400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s-PE" sz="2400" dirty="0" smtClean="0"/>
          </a:p>
          <a:p>
            <a:pPr marL="342900" lvl="1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400" dirty="0" smtClean="0"/>
              <a:t>Entregables y consultas vía email:</a:t>
            </a:r>
          </a:p>
          <a:p>
            <a:pPr marL="346075" lvl="1" indent="0">
              <a:buClr>
                <a:schemeClr val="tx2"/>
              </a:buClr>
              <a:buNone/>
            </a:pPr>
            <a:r>
              <a:rPr lang="es-PE" sz="2400" dirty="0" smtClean="0">
                <a:hlinkClick r:id="rId4"/>
              </a:rPr>
              <a:t>rpalaciosr@uni.edu.pe</a:t>
            </a:r>
            <a:endParaRPr lang="es-PE" sz="2400" dirty="0"/>
          </a:p>
        </p:txBody>
      </p:sp>
    </p:spTree>
    <p:extLst>
      <p:ext uri="{BB962C8B-B14F-4D97-AF65-F5344CB8AC3E}">
        <p14:creationId xmlns:p14="http://schemas.microsoft.com/office/powerpoint/2010/main" val="1248638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>
                <a:solidFill>
                  <a:schemeClr val="tx2"/>
                </a:solidFill>
              </a:rPr>
              <a:t>R</a:t>
            </a:r>
            <a:r>
              <a:rPr lang="es-PE" sz="4000" dirty="0" smtClean="0">
                <a:solidFill>
                  <a:schemeClr val="tx2"/>
                </a:solidFill>
              </a:rPr>
              <a:t>ecursos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3962400" cy="3657600"/>
          </a:xfrm>
        </p:spPr>
        <p:txBody>
          <a:bodyPr>
            <a:noAutofit/>
          </a:bodyPr>
          <a:lstStyle/>
          <a:p>
            <a:pPr marL="285750"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400" b="1" dirty="0"/>
              <a:t>En </a:t>
            </a:r>
            <a:r>
              <a:rPr lang="es-PE" sz="1400" b="1" dirty="0" smtClean="0"/>
              <a:t>Windows</a:t>
            </a:r>
            <a:endParaRPr lang="es-PE" sz="1400" b="1" dirty="0"/>
          </a:p>
          <a:p>
            <a:pPr marL="284163" lvl="1" indent="0">
              <a:buNone/>
            </a:pPr>
            <a:r>
              <a:rPr lang="es-PE" sz="1400" dirty="0" smtClean="0"/>
              <a:t>Microsoft Visual Studio </a:t>
            </a:r>
            <a:r>
              <a:rPr lang="es-PE" sz="1400" dirty="0" err="1" smtClean="0"/>
              <a:t>Community</a:t>
            </a:r>
            <a:r>
              <a:rPr lang="es-PE" sz="1400" dirty="0" smtClean="0"/>
              <a:t> 2015 (Recomendado) </a:t>
            </a:r>
          </a:p>
          <a:p>
            <a:pPr marL="284163" lvl="1" indent="0">
              <a:buNone/>
            </a:pPr>
            <a:r>
              <a:rPr lang="es-PE" sz="1400" dirty="0" smtClean="0">
                <a:hlinkClick r:id="rId2"/>
              </a:rPr>
              <a:t>https://www.visualstudio.com/products/visual-studio-community-vs</a:t>
            </a:r>
            <a:endParaRPr lang="es-PE" sz="1400" dirty="0"/>
          </a:p>
          <a:p>
            <a:pPr marL="0" lvl="1" indent="0">
              <a:buNone/>
            </a:pPr>
            <a:endParaRPr lang="es-PE" sz="1400" dirty="0" smtClean="0"/>
          </a:p>
          <a:p>
            <a:pPr marL="284163" lvl="1" indent="0">
              <a:buNone/>
            </a:pPr>
            <a:r>
              <a:rPr lang="es-PE" sz="1400" dirty="0" err="1" smtClean="0"/>
              <a:t>Dev</a:t>
            </a:r>
            <a:r>
              <a:rPr lang="es-PE" sz="1400" dirty="0" smtClean="0"/>
              <a:t>-C++ 5.11 (Portable)</a:t>
            </a:r>
          </a:p>
          <a:p>
            <a:pPr marL="284163" lvl="1" indent="0">
              <a:buNone/>
            </a:pPr>
            <a:r>
              <a:rPr lang="es-PE" sz="1400" dirty="0" smtClean="0">
                <a:hlinkClick r:id="rId3"/>
              </a:rPr>
              <a:t>http</a:t>
            </a:r>
            <a:r>
              <a:rPr lang="es-PE" sz="1400" dirty="0">
                <a:hlinkClick r:id="rId3"/>
              </a:rPr>
              <a:t>://orwelldevcpp.blogspot.com</a:t>
            </a:r>
            <a:r>
              <a:rPr lang="es-PE" sz="1400" dirty="0" smtClean="0">
                <a:hlinkClick r:id="rId3"/>
              </a:rPr>
              <a:t>/</a:t>
            </a:r>
            <a:endParaRPr lang="es-PE" sz="1400" dirty="0"/>
          </a:p>
          <a:p>
            <a:pPr marL="0" lvl="1" indent="0">
              <a:buNone/>
            </a:pPr>
            <a:endParaRPr lang="es-PE" sz="1400" dirty="0"/>
          </a:p>
          <a:p>
            <a:pPr marL="285750"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400" b="1" dirty="0"/>
              <a:t>En Linux:</a:t>
            </a:r>
            <a:endParaRPr lang="es-PE" sz="1400" b="1" dirty="0"/>
          </a:p>
          <a:p>
            <a:pPr marL="284163" lvl="1" indent="0">
              <a:buNone/>
            </a:pPr>
            <a:r>
              <a:rPr lang="es-PE" sz="1400" dirty="0" smtClean="0"/>
              <a:t>GNU </a:t>
            </a:r>
            <a:r>
              <a:rPr lang="es-PE" sz="1400" dirty="0" err="1"/>
              <a:t>Compiler</a:t>
            </a:r>
            <a:r>
              <a:rPr lang="es-PE" sz="1400" dirty="0"/>
              <a:t> </a:t>
            </a:r>
            <a:r>
              <a:rPr lang="es-PE" sz="1400" dirty="0" err="1" smtClean="0"/>
              <a:t>Collection</a:t>
            </a:r>
            <a:r>
              <a:rPr lang="es-PE" sz="1400" dirty="0" smtClean="0"/>
              <a:t> </a:t>
            </a:r>
            <a:r>
              <a:rPr lang="es-PE" sz="1400" dirty="0" smtClean="0"/>
              <a:t>y Editor de </a:t>
            </a:r>
            <a:r>
              <a:rPr lang="es-PE" sz="1400" dirty="0" smtClean="0"/>
              <a:t>Texto</a:t>
            </a:r>
          </a:p>
          <a:p>
            <a:pPr marL="0" lvl="1" indent="0">
              <a:buNone/>
            </a:pPr>
            <a:endParaRPr lang="es-PE" sz="1400" dirty="0"/>
          </a:p>
          <a:p>
            <a:pPr marL="285750"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400" b="1" dirty="0"/>
              <a:t>En Mac:</a:t>
            </a:r>
          </a:p>
          <a:p>
            <a:pPr marL="284163" lvl="1" indent="0">
              <a:buNone/>
            </a:pPr>
            <a:r>
              <a:rPr lang="es-PE" sz="1400" dirty="0" err="1" smtClean="0"/>
              <a:t>Xcode</a:t>
            </a:r>
            <a:r>
              <a:rPr lang="es-PE" sz="1400" dirty="0" smtClean="0"/>
              <a:t> 7</a:t>
            </a:r>
            <a:endParaRPr lang="es-PE" sz="1400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4645025" y="4267199"/>
            <a:ext cx="4041775" cy="1600201"/>
          </a:xfrm>
        </p:spPr>
        <p:txBody>
          <a:bodyPr>
            <a:normAutofit/>
          </a:bodyPr>
          <a:lstStyle/>
          <a:p>
            <a:pPr marL="285750"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400" b="1" dirty="0" err="1" smtClean="0"/>
              <a:t>Programming</a:t>
            </a:r>
            <a:r>
              <a:rPr lang="es-PE" sz="1400" b="1" dirty="0" smtClean="0"/>
              <a:t> </a:t>
            </a:r>
            <a:r>
              <a:rPr lang="es-PE" sz="1400" b="1" dirty="0" err="1" smtClean="0"/>
              <a:t>Abstractions</a:t>
            </a:r>
            <a:r>
              <a:rPr lang="es-PE" sz="1400" b="1" dirty="0" smtClean="0"/>
              <a:t> in C</a:t>
            </a:r>
            <a:r>
              <a:rPr lang="en-US" sz="1400" b="1" dirty="0" smtClean="0"/>
              <a:t>++, Eric Roberts</a:t>
            </a:r>
            <a:endParaRPr lang="es-PE" sz="1400" b="1" dirty="0" smtClean="0"/>
          </a:p>
          <a:p>
            <a:pPr marL="284163" lvl="1" indent="0">
              <a:buNone/>
            </a:pPr>
            <a:r>
              <a:rPr lang="es-PE" sz="1400" dirty="0" smtClean="0"/>
              <a:t>(disponible en el Dropbox)</a:t>
            </a:r>
          </a:p>
          <a:p>
            <a:pPr marL="0" lvl="1" indent="0">
              <a:buNone/>
            </a:pPr>
            <a:endParaRPr lang="es-PE" sz="1400" dirty="0"/>
          </a:p>
          <a:p>
            <a:pPr marL="285750" lvl="1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400" b="1" dirty="0"/>
              <a:t>Tutorial de C/C++ (autoestudio y </a:t>
            </a:r>
            <a:r>
              <a:rPr lang="es-PE" sz="1400" b="1" dirty="0" smtClean="0"/>
              <a:t>referencia</a:t>
            </a:r>
            <a:r>
              <a:rPr lang="en-US" sz="1400" b="1" dirty="0" smtClean="0"/>
              <a:t>)</a:t>
            </a:r>
            <a:endParaRPr lang="en-US" sz="1400" b="1" dirty="0"/>
          </a:p>
          <a:p>
            <a:pPr marL="284163" lvl="1" indent="0">
              <a:buNone/>
            </a:pPr>
            <a:r>
              <a:rPr lang="es-PE" sz="1400" dirty="0" smtClean="0">
                <a:hlinkClick r:id="rId4"/>
              </a:rPr>
              <a:t>http</a:t>
            </a:r>
            <a:r>
              <a:rPr lang="es-PE" sz="1400" dirty="0">
                <a:hlinkClick r:id="rId4"/>
              </a:rPr>
              <a:t>://c.conclase.net/curso</a:t>
            </a:r>
            <a:r>
              <a:rPr lang="es-PE" sz="1400" dirty="0" smtClean="0">
                <a:hlinkClick r:id="rId4"/>
              </a:rPr>
              <a:t>/</a:t>
            </a:r>
            <a:endParaRPr lang="es-PE" sz="1400" dirty="0" smtClean="0"/>
          </a:p>
          <a:p>
            <a:pPr marL="383933" lvl="2" indent="0">
              <a:buNone/>
            </a:pPr>
            <a:endParaRPr lang="es-PE" sz="1400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7DED6-D4C7-42EE-AB49-D2E39E64FDE4}" type="slidenum">
              <a:rPr lang="en-US" smtClean="0"/>
              <a:t>11</a:t>
            </a:fld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PE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Bibliografía</a:t>
            </a:r>
            <a:endParaRPr lang="en-US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PE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Software</a:t>
            </a:r>
            <a:endParaRPr lang="en-US" sz="28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http://ecx.images-amazon.com/images/I/517sK-24wcL._SX400_BO1,204,203,200_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2362200"/>
            <a:ext cx="140909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71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>
                <a:solidFill>
                  <a:schemeClr val="tx2"/>
                </a:solidFill>
              </a:rPr>
              <a:t>Sistema de </a:t>
            </a:r>
            <a:r>
              <a:rPr lang="es-PE" sz="4000" dirty="0" smtClean="0">
                <a:solidFill>
                  <a:schemeClr val="tx2"/>
                </a:solidFill>
              </a:rPr>
              <a:t>Calificación </a:t>
            </a:r>
            <a:r>
              <a:rPr lang="en-US" sz="4000" dirty="0" smtClean="0">
                <a:solidFill>
                  <a:schemeClr val="tx2"/>
                </a:solidFill>
              </a:rPr>
              <a:t>‘</a:t>
            </a:r>
            <a:r>
              <a:rPr lang="es-PE" sz="4000" dirty="0" smtClean="0">
                <a:solidFill>
                  <a:schemeClr val="tx2"/>
                </a:solidFill>
              </a:rPr>
              <a:t>F’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486399" y="1889125"/>
            <a:ext cx="3428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>
                <a:solidFill>
                  <a:schemeClr val="tx2"/>
                </a:solidFill>
              </a:rPr>
              <a:t>Promedio Final</a:t>
            </a:r>
          </a:p>
          <a:p>
            <a:r>
              <a:rPr lang="en-US" dirty="0" smtClean="0"/>
              <a:t>PF = 2*EF + EP + PP</a:t>
            </a:r>
          </a:p>
          <a:p>
            <a:endParaRPr lang="en-US" dirty="0" smtClean="0"/>
          </a:p>
          <a:p>
            <a:r>
              <a:rPr lang="es-PE" b="1" dirty="0" smtClean="0">
                <a:solidFill>
                  <a:schemeClr val="tx2"/>
                </a:solidFill>
              </a:rPr>
              <a:t>Promedio de Prácticas</a:t>
            </a:r>
          </a:p>
          <a:p>
            <a:r>
              <a:rPr lang="en-US" dirty="0" smtClean="0"/>
              <a:t>PP = (PC1 + PC2 + PC3 + PC4 - min(PC1, PC2, PC3, PC4) + Proyecto) / 4</a:t>
            </a:r>
          </a:p>
        </p:txBody>
      </p:sp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3585864"/>
              </p:ext>
            </p:extLst>
          </p:nvPr>
        </p:nvGraphicFramePr>
        <p:xfrm>
          <a:off x="381000" y="1219200"/>
          <a:ext cx="4739663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5800" y="4572000"/>
            <a:ext cx="8077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smtClean="0">
                <a:solidFill>
                  <a:schemeClr val="tx2"/>
                </a:solidFill>
              </a:rPr>
              <a:t>Puntos Extra: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800" dirty="0" smtClean="0"/>
              <a:t>Hasta 2 puntos extra en cada PC por enviar todas las soluciones, corregidas, dentro de las 72h posteriores a cada PC.</a:t>
            </a:r>
          </a:p>
          <a:p>
            <a:pPr marL="342900" indent="-34290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800" dirty="0" smtClean="0"/>
              <a:t>El equivalente a 0.5 puntos de PC por cada problema resuelto en </a:t>
            </a:r>
            <a:r>
              <a:rPr lang="es-PE" sz="1800" dirty="0" smtClean="0">
                <a:hlinkClick r:id="rId7"/>
              </a:rPr>
              <a:t>codeforces.com</a:t>
            </a:r>
            <a:r>
              <a:rPr lang="es-PE" sz="1800" dirty="0" smtClean="0"/>
              <a:t>, siempre y cuando el problema haya sido resuelto por menos de 4000 personas en todo el mundo. Puntos aplican también para EP y EF.</a:t>
            </a:r>
          </a:p>
        </p:txBody>
      </p:sp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>
                <a:solidFill>
                  <a:schemeClr val="tx2"/>
                </a:solidFill>
              </a:rPr>
              <a:t>Sistema de </a:t>
            </a:r>
            <a:r>
              <a:rPr lang="es-PE" sz="4000" dirty="0" smtClean="0">
                <a:solidFill>
                  <a:schemeClr val="tx2"/>
                </a:solidFill>
              </a:rPr>
              <a:t>Calificación </a:t>
            </a:r>
            <a:r>
              <a:rPr lang="en-US" sz="4000" dirty="0" smtClean="0">
                <a:solidFill>
                  <a:schemeClr val="tx2"/>
                </a:solidFill>
              </a:rPr>
              <a:t>‘</a:t>
            </a:r>
            <a:r>
              <a:rPr lang="es-PE" sz="4000" dirty="0" smtClean="0">
                <a:solidFill>
                  <a:schemeClr val="tx2"/>
                </a:solidFill>
              </a:rPr>
              <a:t>F’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ST 202W - Lenguaje de Programación Estructurado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defTabSz="1218987">
              <a:buNone/>
            </a:pPr>
            <a:r>
              <a:rPr lang="es-PE" sz="2400" b="1" dirty="0">
                <a:solidFill>
                  <a:schemeClr val="tx2"/>
                </a:solidFill>
              </a:rPr>
              <a:t>Exámenes y </a:t>
            </a:r>
            <a:r>
              <a:rPr lang="es-PE" sz="2400" b="1" dirty="0" smtClean="0">
                <a:solidFill>
                  <a:schemeClr val="tx2"/>
                </a:solidFill>
              </a:rPr>
              <a:t>Prácticas</a:t>
            </a:r>
            <a:endParaRPr lang="es-PE" sz="2400" b="1" dirty="0">
              <a:solidFill>
                <a:schemeClr val="tx2"/>
              </a:solidFill>
            </a:endParaRPr>
          </a:p>
          <a:p>
            <a:pPr marL="342900" lvl="2" indent="-342900" defTabSz="1218987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600" dirty="0"/>
              <a:t>Sábados de 2 a 5pm (3 horas)</a:t>
            </a:r>
          </a:p>
          <a:p>
            <a:pPr marL="342900" lvl="2" indent="-342900" defTabSz="1218987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600" dirty="0"/>
              <a:t>Con computadora o </a:t>
            </a:r>
            <a:r>
              <a:rPr lang="es-PE" sz="1600" dirty="0" smtClean="0"/>
              <a:t>laptop propia</a:t>
            </a:r>
          </a:p>
          <a:p>
            <a:pPr marL="342900" lvl="2" indent="-342900" defTabSz="1218987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600" dirty="0" smtClean="0"/>
              <a:t>Pueden usar ejemplos hechos en clase y </a:t>
            </a:r>
            <a:r>
              <a:rPr lang="es-PE" sz="1600" b="1" u="sng" dirty="0" smtClean="0"/>
              <a:t>código propio</a:t>
            </a:r>
            <a:endParaRPr lang="es-PE" sz="1600" b="1" u="sng" dirty="0"/>
          </a:p>
          <a:p>
            <a:pPr marL="342900" lvl="2" indent="-342900" defTabSz="1218987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600" dirty="0"/>
              <a:t>Pueden usar </a:t>
            </a:r>
            <a:r>
              <a:rPr lang="es-PE" sz="1600" dirty="0" err="1" smtClean="0"/>
              <a:t>PPTs</a:t>
            </a:r>
            <a:r>
              <a:rPr lang="es-PE" sz="1600" dirty="0" smtClean="0"/>
              <a:t> y/o libros (no recomendado)</a:t>
            </a:r>
            <a:endParaRPr lang="es-PE" sz="1600" dirty="0"/>
          </a:p>
          <a:p>
            <a:pPr marL="342900" lvl="2" indent="-342900" defTabSz="1218987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600" b="1" u="sng" dirty="0"/>
              <a:t>Prohibido internet y celulares</a:t>
            </a:r>
          </a:p>
          <a:p>
            <a:pPr marL="457200" lvl="1" indent="0">
              <a:buNone/>
            </a:pPr>
            <a:endParaRPr lang="es-PE" sz="1401" b="1" u="sng" dirty="0"/>
          </a:p>
          <a:p>
            <a:pPr marL="0" lvl="1" indent="0" defTabSz="1218987">
              <a:buNone/>
            </a:pPr>
            <a:r>
              <a:rPr lang="es-PE" sz="2400" b="1" dirty="0">
                <a:solidFill>
                  <a:schemeClr val="tx2"/>
                </a:solidFill>
              </a:rPr>
              <a:t>Proyecto del Curso (No eliminable):</a:t>
            </a:r>
          </a:p>
          <a:p>
            <a:pPr marL="342900" lvl="2" indent="-342900" defTabSz="1218987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600" dirty="0"/>
              <a:t>Implementación de una aplicación en C++ que soporte creación, lectura, modificación y eliminación de registros en un banco de datos (archivo o base de datos).</a:t>
            </a:r>
          </a:p>
          <a:p>
            <a:pPr marL="342900" lvl="2" indent="-342900" defTabSz="1218987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600" dirty="0"/>
              <a:t>Equipos de 3 o 4 alumnos. </a:t>
            </a:r>
            <a:r>
              <a:rPr lang="es-PE" sz="1600" dirty="0"/>
              <a:t>Enviar integrantes y nombre de equipo hasta </a:t>
            </a:r>
            <a:r>
              <a:rPr lang="es-PE" sz="1600" dirty="0" smtClean="0"/>
              <a:t>el día de la PC1.</a:t>
            </a:r>
            <a:endParaRPr lang="es-PE" sz="1600" dirty="0"/>
          </a:p>
          <a:p>
            <a:pPr marL="342900" lvl="2" indent="-342900" defTabSz="1218987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1600" dirty="0"/>
              <a:t>El tema será asignado oportunamente.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3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4000" dirty="0" smtClean="0">
                <a:solidFill>
                  <a:schemeClr val="tx2"/>
                </a:solidFill>
              </a:rPr>
              <a:t>Cronograma</a:t>
            </a:r>
            <a:endParaRPr lang="es-PE" sz="4000" dirty="0">
              <a:solidFill>
                <a:schemeClr val="tx2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55523"/>
              </p:ext>
            </p:extLst>
          </p:nvPr>
        </p:nvGraphicFramePr>
        <p:xfrm>
          <a:off x="1466850" y="1752600"/>
          <a:ext cx="6210300" cy="3324225"/>
        </p:xfrm>
        <a:graphic>
          <a:graphicData uri="http://schemas.openxmlformats.org/drawingml/2006/table">
            <a:tbl>
              <a:tblPr/>
              <a:tblGrid>
                <a:gridCol w="1104900"/>
                <a:gridCol w="485775"/>
                <a:gridCol w="4619625"/>
              </a:tblGrid>
              <a:tr h="200025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s-PE" sz="1100" b="1" i="0" u="none" strike="noStrike" noProof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Cronograma del Curso</a:t>
                      </a:r>
                      <a:endParaRPr lang="es-PE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 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0: Introducción y Examen de Entrada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1: Tipos de Datos y Expresiones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2: Estructuras de Control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 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3: Arreglos y Cadenas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 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Dirigida de Estructuras de Control, Arreglos y Cadenas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 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4: Funciones y Recursividad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Apr 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Práctica Calificada #1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 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5.1: Algoritmos de Ordenamiento y Búsqueda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 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Dirigida de Algoritmos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Apr 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5.2: Complejidad Algorítmica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Apr 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Práctica Calificada #2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 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6: Estructuras y Operadores / Clase 7: Geometría Computacional Básica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 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Dirigida de Estructuras y Operadores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May 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EXAMEN PARCIAL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26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2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PE" sz="4000" dirty="0" smtClean="0">
                <a:solidFill>
                  <a:schemeClr val="tx2"/>
                </a:solidFill>
              </a:rPr>
              <a:t>Cronograma</a:t>
            </a:r>
            <a:endParaRPr lang="es-PE" sz="4000" dirty="0">
              <a:solidFill>
                <a:schemeClr val="tx2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466850" y="1910556"/>
          <a:ext cx="6210300" cy="3905250"/>
        </p:xfrm>
        <a:graphic>
          <a:graphicData uri="http://schemas.openxmlformats.org/drawingml/2006/table">
            <a:tbl>
              <a:tblPr/>
              <a:tblGrid>
                <a:gridCol w="1104335"/>
                <a:gridCol w="485527"/>
                <a:gridCol w="4620438"/>
              </a:tblGrid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 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8.1: Archivos de Texto / Clase 8.2: Archivos Binarios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 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Dirigida de Archivos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 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8.3: Archivos de Texto - Ordenamiento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May 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9: Punteros, Referencias y Asignación Dinámica de Memoria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Jun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Avance de Trabajo / Exposición #1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 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10: Listas, Pilas y Colas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Jun 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Práctica Calificada #3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Jun 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Avance de Trabajo / Exposición #2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 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Dirigida de Estructuras de Datos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 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11: Árboles Binarios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Jun 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Dirigida de Árboles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15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12: Grafos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Jul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Práctica Calificada #4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Jul 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Clase 13: Algoritmos en Árboles y Grafos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Jul 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70C0"/>
                          </a:solidFill>
                          <a:effectLst/>
                          <a:latin typeface="Calibri"/>
                        </a:rPr>
                        <a:t>Entregable Final / Exposición #3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Jul 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EXAMEN FINAL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Semana 18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Jul 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/>
                        </a:rPr>
                        <a:t>EXAMEN SUSTITUTORIO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664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>
                <a:solidFill>
                  <a:schemeClr val="tx2"/>
                </a:solidFill>
              </a:rPr>
              <a:t>Agenda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Objetivos del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Logística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b="1" dirty="0" smtClean="0"/>
              <a:t>Introducción al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Nuestro primer programa en C++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Nuestra primera tarea en C</a:t>
            </a:r>
            <a:r>
              <a:rPr lang="en-US" sz="2800" dirty="0" smtClean="0"/>
              <a:t>++</a:t>
            </a:r>
            <a:endParaRPr lang="es-PE" sz="2800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Examen de entrada</a:t>
            </a:r>
            <a:endParaRPr lang="es-PE" sz="2800" dirty="0" smtClean="0"/>
          </a:p>
        </p:txBody>
      </p:sp>
    </p:spTree>
    <p:extLst>
      <p:ext uri="{BB962C8B-B14F-4D97-AF65-F5344CB8AC3E}">
        <p14:creationId xmlns:p14="http://schemas.microsoft.com/office/powerpoint/2010/main" val="422689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dirty="0">
                <a:solidFill>
                  <a:schemeClr val="tx2"/>
                </a:solidFill>
              </a:rPr>
              <a:t>Introducción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PE" sz="2800" b="1" dirty="0">
                <a:solidFill>
                  <a:schemeClr val="tx1"/>
                </a:solidFill>
              </a:rPr>
              <a:t>Lenguaje de Programación Estructurado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>
                <a:solidFill>
                  <a:schemeClr val="tx2"/>
                </a:solidFill>
              </a:rPr>
              <a:t>¿Por qué aprender a programar</a:t>
            </a:r>
            <a:r>
              <a:rPr lang="en-US" sz="4000" dirty="0" smtClean="0">
                <a:solidFill>
                  <a:schemeClr val="tx2"/>
                </a:solidFill>
              </a:rPr>
              <a:t>?</a:t>
            </a:r>
            <a:endParaRPr lang="en-US" sz="40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18</a:t>
            </a:fld>
            <a:endParaRPr lang="en-US"/>
          </a:p>
        </p:txBody>
      </p:sp>
      <p:pic>
        <p:nvPicPr>
          <p:cNvPr id="10242" name="Picture 2" descr="http://www.webtrafficroi.com/wp-content/uploads/2013/03/code-or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15533"/>
            <a:ext cx="5842000" cy="3436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4118" y="5105400"/>
            <a:ext cx="642368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https://code.org/</a:t>
            </a:r>
          </a:p>
          <a:p>
            <a:pPr algn="ctr"/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www.youtube.com/watch?v=nKIu9yen5nc</a:t>
            </a:r>
            <a:endParaRPr lang="en-US" dirty="0" smtClean="0"/>
          </a:p>
          <a:p>
            <a:pPr algn="ctr"/>
            <a:r>
              <a:rPr lang="es-PE" sz="2000" dirty="0" smtClean="0"/>
              <a:t>(subtítulos en español disponibles)</a:t>
            </a:r>
          </a:p>
        </p:txBody>
      </p:sp>
    </p:spTree>
    <p:extLst>
      <p:ext uri="{BB962C8B-B14F-4D97-AF65-F5344CB8AC3E}">
        <p14:creationId xmlns:p14="http://schemas.microsoft.com/office/powerpoint/2010/main" val="1002306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19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236772" y="5793433"/>
            <a:ext cx="5011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i="1" dirty="0" smtClean="0"/>
              <a:t>Computadores</a:t>
            </a:r>
            <a:r>
              <a:rPr lang="es-PE" dirty="0" smtClean="0"/>
              <a:t> de Propósito Específico</a:t>
            </a:r>
            <a:endParaRPr lang="es-PE" dirty="0"/>
          </a:p>
        </p:txBody>
      </p:sp>
      <p:pic>
        <p:nvPicPr>
          <p:cNvPr id="2050" name="Picture 2" descr="http://www.unc.edu/~unclng/abacu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47" y="152400"/>
            <a:ext cx="2342853" cy="179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s.furman.edu/digitaldomain/focus/history/pix/pascalin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07951"/>
            <a:ext cx="2665313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8683" y="1864848"/>
            <a:ext cx="2464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smtClean="0"/>
              <a:t>Ábaco </a:t>
            </a:r>
            <a:r>
              <a:rPr lang="es-PE" sz="2000" dirty="0" smtClean="0"/>
              <a:t>2700 - 2300 </a:t>
            </a:r>
            <a:r>
              <a:rPr lang="es-PE" sz="2000" dirty="0" smtClean="0"/>
              <a:t>AC</a:t>
            </a:r>
            <a:endParaRPr lang="es-PE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3352800" y="1866863"/>
            <a:ext cx="32247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000" dirty="0" err="1" smtClean="0"/>
              <a:t>Pascalina</a:t>
            </a:r>
            <a:r>
              <a:rPr lang="es-PE" sz="2000" dirty="0" smtClean="0"/>
              <a:t> </a:t>
            </a:r>
            <a:r>
              <a:rPr lang="en-US" sz="2000" dirty="0"/>
              <a:t>-</a:t>
            </a:r>
            <a:r>
              <a:rPr lang="en-US" sz="2000" dirty="0" smtClean="0"/>
              <a:t> Blaise Pascal 1642</a:t>
            </a:r>
          </a:p>
          <a:p>
            <a:pPr algn="ctr"/>
            <a:r>
              <a:rPr lang="es-PE" sz="2000" dirty="0" smtClean="0"/>
              <a:t>(Adición y sustracción)</a:t>
            </a:r>
            <a:endParaRPr lang="es-PE" sz="2000" dirty="0"/>
          </a:p>
        </p:txBody>
      </p:sp>
      <p:pic>
        <p:nvPicPr>
          <p:cNvPr id="2054" name="Picture 6" descr="http://cs.furman.edu/digitaldomain/focus/history/pix/leibni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66" y="3505200"/>
            <a:ext cx="2129392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70305" y="4495801"/>
            <a:ext cx="35634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Stepped </a:t>
            </a:r>
            <a:r>
              <a:rPr lang="en-US" sz="2000" dirty="0" smtClean="0"/>
              <a:t>Reckoner</a:t>
            </a:r>
            <a:r>
              <a:rPr lang="es-PE" sz="2000" dirty="0"/>
              <a:t> -</a:t>
            </a:r>
            <a:r>
              <a:rPr lang="es-PE" sz="2000" dirty="0" smtClean="0"/>
              <a:t> Leibniz 1672</a:t>
            </a:r>
          </a:p>
          <a:p>
            <a:pPr algn="ctr"/>
            <a:r>
              <a:rPr lang="es-PE" sz="2000" dirty="0" smtClean="0"/>
              <a:t>(4 operaciones)</a:t>
            </a:r>
            <a:endParaRPr lang="en-US" sz="2000" dirty="0"/>
          </a:p>
        </p:txBody>
      </p:sp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665" y="2822775"/>
            <a:ext cx="1922153" cy="1577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Picture 11" descr="http://cs.furman.edu/digitaldomain/focus/history/pix/AnalyticalEngin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420" y="1524000"/>
            <a:ext cx="1632664" cy="1801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4018596" y="4440890"/>
            <a:ext cx="24580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 smtClean="0"/>
              <a:t>(*) Máquina Diferencial </a:t>
            </a:r>
            <a:r>
              <a:rPr lang="es-PE" sz="2000" dirty="0" smtClean="0"/>
              <a:t>- </a:t>
            </a:r>
            <a:r>
              <a:rPr lang="en-US" sz="2000" dirty="0" smtClean="0"/>
              <a:t>Charles </a:t>
            </a:r>
            <a:r>
              <a:rPr lang="es-PE" sz="2000" dirty="0" smtClean="0"/>
              <a:t>Babbage 1822</a:t>
            </a:r>
          </a:p>
          <a:p>
            <a:pPr algn="ctr"/>
            <a:r>
              <a:rPr lang="es-PE" sz="2000" dirty="0" smtClean="0"/>
              <a:t>(Polinomios)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6934200" y="5200471"/>
            <a:ext cx="2096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i="1" dirty="0" smtClean="0"/>
              <a:t>Computadoras</a:t>
            </a:r>
            <a:r>
              <a:rPr lang="es-PE" dirty="0" smtClean="0"/>
              <a:t> de Propósito General</a:t>
            </a:r>
            <a:endParaRPr lang="es-PE" dirty="0"/>
          </a:p>
        </p:txBody>
      </p:sp>
      <p:sp>
        <p:nvSpPr>
          <p:cNvPr id="19" name="TextBox 18"/>
          <p:cNvSpPr txBox="1"/>
          <p:nvPr/>
        </p:nvSpPr>
        <p:spPr>
          <a:xfrm>
            <a:off x="6796740" y="3384943"/>
            <a:ext cx="22912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2000" dirty="0"/>
              <a:t>(*) Máquina </a:t>
            </a:r>
            <a:r>
              <a:rPr lang="es-PE" sz="2000" dirty="0" smtClean="0"/>
              <a:t>Analítica -</a:t>
            </a:r>
            <a:r>
              <a:rPr lang="en-US" sz="2000" dirty="0" smtClean="0"/>
              <a:t> </a:t>
            </a:r>
            <a:r>
              <a:rPr lang="en-US" sz="2000" dirty="0"/>
              <a:t>Charles </a:t>
            </a:r>
            <a:r>
              <a:rPr lang="es-PE" sz="2000" dirty="0"/>
              <a:t>Babbage 1837</a:t>
            </a:r>
          </a:p>
          <a:p>
            <a:pPr algn="ctr"/>
            <a:r>
              <a:rPr lang="es-PE" sz="2000" dirty="0"/>
              <a:t>(Programas y datos)</a:t>
            </a:r>
            <a:endParaRPr lang="en-US" sz="2000" dirty="0"/>
          </a:p>
        </p:txBody>
      </p:sp>
      <p:sp>
        <p:nvSpPr>
          <p:cNvPr id="20" name="TextBox 19"/>
          <p:cNvSpPr txBox="1"/>
          <p:nvPr/>
        </p:nvSpPr>
        <p:spPr>
          <a:xfrm>
            <a:off x="7004972" y="219917"/>
            <a:ext cx="19115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>
                <a:solidFill>
                  <a:srgbClr val="FF0000"/>
                </a:solidFill>
              </a:rPr>
              <a:t>(</a:t>
            </a:r>
            <a:r>
              <a:rPr lang="es-PE" sz="1400" dirty="0" smtClean="0">
                <a:solidFill>
                  <a:srgbClr val="FF0000"/>
                </a:solidFill>
              </a:rPr>
              <a:t>*</a:t>
            </a:r>
            <a:r>
              <a:rPr lang="en-US" sz="1400" dirty="0" smtClean="0">
                <a:solidFill>
                  <a:srgbClr val="FF0000"/>
                </a:solidFill>
              </a:rPr>
              <a:t>) </a:t>
            </a:r>
            <a:r>
              <a:rPr lang="es-PE" sz="1400" dirty="0" smtClean="0">
                <a:solidFill>
                  <a:srgbClr val="FF0000"/>
                </a:solidFill>
              </a:rPr>
              <a:t>Diseño completo pero no fueron construidas por </a:t>
            </a:r>
            <a:r>
              <a:rPr lang="es-PE" sz="1400" dirty="0">
                <a:solidFill>
                  <a:srgbClr val="FF0000"/>
                </a:solidFill>
              </a:rPr>
              <a:t>B</a:t>
            </a:r>
            <a:r>
              <a:rPr lang="es-PE" sz="1400" dirty="0" smtClean="0">
                <a:solidFill>
                  <a:srgbClr val="FF0000"/>
                </a:solidFill>
              </a:rPr>
              <a:t>abbage</a:t>
            </a:r>
            <a:endParaRPr lang="es-PE" sz="1400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687100" y="457200"/>
            <a:ext cx="57165" cy="5943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468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>
                <a:solidFill>
                  <a:schemeClr val="tx2"/>
                </a:solidFill>
              </a:rPr>
              <a:t>Hola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3886200" y="1371600"/>
            <a:ext cx="43434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500" b="1" dirty="0" smtClean="0"/>
              <a:t>Roy </a:t>
            </a:r>
            <a:r>
              <a:rPr lang="en-US" sz="1500" b="1" dirty="0"/>
              <a:t>Palacios </a:t>
            </a:r>
            <a:r>
              <a:rPr lang="en-US" sz="1500" b="1" dirty="0" smtClean="0"/>
              <a:t>Rezza</a:t>
            </a:r>
            <a:endParaRPr lang="es-PE" sz="1500" b="1" dirty="0" smtClean="0"/>
          </a:p>
          <a:p>
            <a:pPr marL="0" indent="0">
              <a:buNone/>
            </a:pPr>
            <a:r>
              <a:rPr lang="es-PE" sz="1500" dirty="0" smtClean="0"/>
              <a:t>Ingeniero </a:t>
            </a:r>
            <a:r>
              <a:rPr lang="es-PE" sz="1500" dirty="0"/>
              <a:t>de Sistemas por la Universidad Nacional de </a:t>
            </a:r>
            <a:r>
              <a:rPr lang="es-PE" sz="1500" dirty="0" smtClean="0"/>
              <a:t>Ingeniería</a:t>
            </a: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s-PE" sz="1500" dirty="0"/>
              <a:t>Senior Software </a:t>
            </a:r>
            <a:r>
              <a:rPr lang="es-PE" sz="1500" dirty="0" err="1"/>
              <a:t>Engineer</a:t>
            </a:r>
            <a:r>
              <a:rPr lang="es-PE" sz="1500" dirty="0"/>
              <a:t> en </a:t>
            </a:r>
            <a:r>
              <a:rPr lang="es-PE" sz="1500" dirty="0" err="1"/>
              <a:t>Verizon</a:t>
            </a:r>
            <a:r>
              <a:rPr lang="es-PE" sz="1500" dirty="0"/>
              <a:t> </a:t>
            </a:r>
            <a:r>
              <a:rPr lang="es-PE" sz="1500" dirty="0" err="1" smtClean="0"/>
              <a:t>Communications</a:t>
            </a:r>
            <a:endParaRPr lang="es-PE" sz="1500" dirty="0" smtClean="0"/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s-PE" sz="1500" dirty="0" smtClean="0"/>
              <a:t>Director Ejecutivo</a:t>
            </a:r>
            <a:r>
              <a:rPr lang="en-US" sz="1500" dirty="0"/>
              <a:t> </a:t>
            </a:r>
            <a:r>
              <a:rPr lang="en-US" sz="1500" dirty="0" smtClean="0"/>
              <a:t>(CEO) </a:t>
            </a:r>
            <a:r>
              <a:rPr lang="es-PE" sz="1500" dirty="0" smtClean="0"/>
              <a:t>de CPE Comprobantes de Pago Electrónicos</a:t>
            </a:r>
            <a:endParaRPr lang="es-PE" sz="1500" dirty="0" smtClean="0"/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s-PE" sz="1500" dirty="0" smtClean="0"/>
              <a:t>Coach </a:t>
            </a:r>
            <a:r>
              <a:rPr lang="es-PE" sz="1500" dirty="0" smtClean="0"/>
              <a:t>de equipos de competencias de algoritmos y programación ACM ICPC, </a:t>
            </a:r>
            <a:r>
              <a:rPr lang="es-PE" sz="1500" dirty="0" err="1" smtClean="0"/>
              <a:t>IEEExtreme</a:t>
            </a:r>
            <a:r>
              <a:rPr lang="es-PE" sz="1500" dirty="0" smtClean="0"/>
              <a:t> de la </a:t>
            </a:r>
            <a:r>
              <a:rPr lang="es-PE" sz="1500" dirty="0" smtClean="0"/>
              <a:t>FIIS</a:t>
            </a: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s-PE" sz="1500" dirty="0" smtClean="0"/>
              <a:t>Primer lugar </a:t>
            </a:r>
            <a:r>
              <a:rPr lang="es-PE" sz="1500" dirty="0"/>
              <a:t>en olimpiadas nacionales de matemática y programación. Top 10 en Sudamérica. </a:t>
            </a:r>
            <a:endParaRPr lang="es-PE" sz="1500" dirty="0" smtClean="0"/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endParaRPr lang="es-PE" sz="1500" dirty="0" smtClean="0">
              <a:hlinkClick r:id="rId2"/>
            </a:endParaRPr>
          </a:p>
          <a:p>
            <a:pPr marL="0" indent="0">
              <a:buNone/>
            </a:pPr>
            <a:r>
              <a:rPr lang="es-PE" sz="1500" dirty="0" smtClean="0">
                <a:hlinkClick r:id="rId2"/>
              </a:rPr>
              <a:t>rpalaciosr@uni.edu.pe</a:t>
            </a:r>
            <a:r>
              <a:rPr lang="es-PE" sz="1500" dirty="0" smtClean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15407"/>
            <a:ext cx="2514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 descr="http://www.codeforces.com/userphoto/title/roypalacios/photo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" t="5329" r="-223" b="1463"/>
          <a:stretch/>
        </p:blipFill>
        <p:spPr bwMode="auto">
          <a:xfrm>
            <a:off x="914400" y="1371600"/>
            <a:ext cx="2514600" cy="234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12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20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62200" y="5625033"/>
            <a:ext cx="50116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i="1" dirty="0" smtClean="0"/>
              <a:t>Computadores</a:t>
            </a:r>
            <a:r>
              <a:rPr lang="es-PE" dirty="0" smtClean="0"/>
              <a:t> de Propósito Específico</a:t>
            </a:r>
            <a:endParaRPr lang="es-PE" dirty="0"/>
          </a:p>
        </p:txBody>
      </p:sp>
      <p:sp>
        <p:nvSpPr>
          <p:cNvPr id="17" name="TextBox 16"/>
          <p:cNvSpPr txBox="1"/>
          <p:nvPr/>
        </p:nvSpPr>
        <p:spPr>
          <a:xfrm>
            <a:off x="3259834" y="3572933"/>
            <a:ext cx="26867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 err="1" smtClean="0"/>
              <a:t>Bombe</a:t>
            </a:r>
            <a:endParaRPr lang="es-PE" dirty="0" smtClean="0"/>
          </a:p>
          <a:p>
            <a:pPr algn="ctr"/>
            <a:r>
              <a:rPr lang="es-PE" dirty="0" smtClean="0"/>
              <a:t>Alan Turing 1939-1940</a:t>
            </a:r>
          </a:p>
          <a:p>
            <a:pPr algn="ctr"/>
            <a:r>
              <a:rPr lang="es-PE" dirty="0" smtClean="0"/>
              <a:t>(Enigma</a:t>
            </a:r>
            <a:r>
              <a:rPr lang="en-US" dirty="0" smtClean="0"/>
              <a:t>-machine breaker</a:t>
            </a:r>
            <a:r>
              <a:rPr lang="es-PE" dirty="0" smtClean="0"/>
              <a:t>)</a:t>
            </a:r>
            <a:endParaRPr lang="en-US" dirty="0"/>
          </a:p>
        </p:txBody>
      </p:sp>
      <p:pic>
        <p:nvPicPr>
          <p:cNvPr id="2061" name="Picture 13" descr="https://upload.wikimedia.org/wikipedia/commons/thumb/4/49/Bletchley_Park_Bombe4.jpg/350px-Bletchley_Park_Bombe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251" y="645817"/>
            <a:ext cx="1364162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296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 descr="http://2.bp.blogspot.com/-U6yfIGCwTQc/Un6A5zBR7rI/AAAAAAAABz4/8FgMq2KeDGk/s1600/4INFbuenocarmen_computers'-history-time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42" y="457200"/>
            <a:ext cx="7088446" cy="53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590800" y="5867400"/>
            <a:ext cx="4764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b="1" i="1" dirty="0" smtClean="0"/>
              <a:t>Computadoras</a:t>
            </a:r>
            <a:r>
              <a:rPr lang="es-PE" dirty="0" smtClean="0"/>
              <a:t> de Propósito General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57340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22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027716" y="5719483"/>
            <a:ext cx="28548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PE" b="1" i="1" dirty="0" err="1" smtClean="0"/>
              <a:t>Super</a:t>
            </a:r>
            <a:r>
              <a:rPr lang="es-PE" b="1" i="1" dirty="0" smtClean="0"/>
              <a:t> </a:t>
            </a:r>
            <a:r>
              <a:rPr lang="es-PE" b="1" i="1" dirty="0" smtClean="0"/>
              <a:t>Computadoras</a:t>
            </a:r>
            <a:endParaRPr lang="es-PE" dirty="0"/>
          </a:p>
        </p:txBody>
      </p:sp>
      <p:pic>
        <p:nvPicPr>
          <p:cNvPr id="4098" name="Picture 2" descr="http://cdn.arstechnica.net/wp-content/uploads/2013/06/tianhe-1-nvidi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99" y="506567"/>
            <a:ext cx="251525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1799" y="3048000"/>
            <a:ext cx="2515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Ranked #1 in November 2010, </a:t>
            </a:r>
            <a:r>
              <a:rPr lang="en-US" sz="1600" b="1" dirty="0"/>
              <a:t>Tianhe-1A</a:t>
            </a:r>
            <a:r>
              <a:rPr lang="en-US" sz="1600" dirty="0"/>
              <a:t> uses Intel Xeon CPUs and </a:t>
            </a:r>
            <a:r>
              <a:rPr lang="en-US" sz="1600" dirty="0" err="1"/>
              <a:t>Nvidia</a:t>
            </a:r>
            <a:r>
              <a:rPr lang="en-US" sz="1600" dirty="0"/>
              <a:t> GPUs across its 183,368 processing cores for a rating of 2.6 </a:t>
            </a:r>
            <a:r>
              <a:rPr lang="en-US" sz="1600" dirty="0" err="1"/>
              <a:t>petaflops</a:t>
            </a:r>
            <a:r>
              <a:rPr lang="en-US" sz="1600" dirty="0"/>
              <a:t>.</a:t>
            </a:r>
          </a:p>
        </p:txBody>
      </p:sp>
      <p:pic>
        <p:nvPicPr>
          <p:cNvPr id="4100" name="Picture 4" descr="http://cdn.arstechnica.net/wp-content/uploads/2013/06/SuperMUC_render_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888" y="806532"/>
            <a:ext cx="2432481" cy="182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505200" y="2756118"/>
            <a:ext cx="22294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Using IBM </a:t>
            </a:r>
            <a:r>
              <a:rPr lang="en-US" sz="1600" dirty="0" err="1"/>
              <a:t>iDataPlex</a:t>
            </a:r>
            <a:r>
              <a:rPr lang="en-US" sz="1600" dirty="0"/>
              <a:t> servers, 300TB of RAM, and an </a:t>
            </a:r>
            <a:r>
              <a:rPr lang="en-US" sz="1600" dirty="0" err="1"/>
              <a:t>InfiniBand</a:t>
            </a:r>
            <a:r>
              <a:rPr lang="en-US" sz="1600" dirty="0"/>
              <a:t> interconnect, </a:t>
            </a:r>
            <a:r>
              <a:rPr lang="en-US" sz="1600" b="1" dirty="0" err="1"/>
              <a:t>SuperMUC</a:t>
            </a:r>
            <a:r>
              <a:rPr lang="en-US" sz="1600" dirty="0" err="1"/>
              <a:t>'s</a:t>
            </a:r>
            <a:r>
              <a:rPr lang="en-US" sz="1600" dirty="0"/>
              <a:t> 147,456 cores achieved a speed of 2.9 </a:t>
            </a:r>
            <a:r>
              <a:rPr lang="en-US" sz="1600" dirty="0" err="1"/>
              <a:t>petaflops</a:t>
            </a:r>
            <a:r>
              <a:rPr lang="en-US" sz="1600" dirty="0"/>
              <a:t>.</a:t>
            </a:r>
          </a:p>
        </p:txBody>
      </p:sp>
      <p:pic>
        <p:nvPicPr>
          <p:cNvPr id="4102" name="Picture 6" descr="http://cdn.arstechnica.net/wp-content/uploads/2013/06/vulca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040" y="728454"/>
            <a:ext cx="2601002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413825" y="2819400"/>
            <a:ext cx="2229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This 4.3 </a:t>
            </a:r>
            <a:r>
              <a:rPr lang="en-US" sz="1600" dirty="0" err="1"/>
              <a:t>petaflop</a:t>
            </a:r>
            <a:r>
              <a:rPr lang="en-US" sz="1600" dirty="0"/>
              <a:t> system is based on </a:t>
            </a:r>
            <a:r>
              <a:rPr lang="en-US" sz="1600" b="1" dirty="0"/>
              <a:t>IBM's Blue Gene/Q </a:t>
            </a:r>
            <a:r>
              <a:rPr lang="en-US" sz="1600" dirty="0"/>
              <a:t>supercomputing technology and has 393,216 cores.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2014" y="4743271"/>
            <a:ext cx="21465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2015:</a:t>
            </a:r>
          </a:p>
          <a:p>
            <a:r>
              <a:rPr lang="en-US" dirty="0" smtClean="0"/>
              <a:t>Tianhe-2</a:t>
            </a:r>
          </a:p>
          <a:p>
            <a:r>
              <a:rPr lang="en-US" dirty="0" smtClean="0"/>
              <a:t>3 120 000 cores</a:t>
            </a:r>
            <a:endParaRPr lang="en-US" dirty="0" smtClean="0"/>
          </a:p>
          <a:p>
            <a:r>
              <a:rPr lang="en-US" dirty="0" smtClean="0"/>
              <a:t>33.86 </a:t>
            </a:r>
            <a:r>
              <a:rPr lang="en-US" dirty="0" err="1" smtClean="0"/>
              <a:t>petaflops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69603" y="4955977"/>
            <a:ext cx="4162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00B050"/>
                </a:solidFill>
              </a:rPr>
              <a:t>1 </a:t>
            </a:r>
            <a:r>
              <a:rPr lang="en-US" sz="1600" dirty="0" err="1" smtClean="0">
                <a:solidFill>
                  <a:srgbClr val="00B050"/>
                </a:solidFill>
              </a:rPr>
              <a:t>petaflop</a:t>
            </a:r>
            <a:r>
              <a:rPr lang="en-US" sz="1600" dirty="0" smtClean="0">
                <a:solidFill>
                  <a:srgbClr val="00B050"/>
                </a:solidFill>
              </a:rPr>
              <a:t> = </a:t>
            </a:r>
            <a:r>
              <a:rPr lang="en-US" sz="1600" dirty="0" smtClean="0">
                <a:solidFill>
                  <a:srgbClr val="00B050"/>
                </a:solidFill>
              </a:rPr>
              <a:t>10</a:t>
            </a:r>
            <a:r>
              <a:rPr lang="en-US" sz="1600" baseline="30000" dirty="0" smtClean="0">
                <a:solidFill>
                  <a:srgbClr val="00B050"/>
                </a:solidFill>
              </a:rPr>
              <a:t>15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 err="1" smtClean="0">
                <a:solidFill>
                  <a:srgbClr val="00B050"/>
                </a:solidFill>
              </a:rPr>
              <a:t>operaciones</a:t>
            </a:r>
            <a:r>
              <a:rPr lang="en-US" sz="1600" dirty="0" smtClean="0">
                <a:solidFill>
                  <a:srgbClr val="00B050"/>
                </a:solidFill>
              </a:rPr>
              <a:t> de </a:t>
            </a:r>
            <a:r>
              <a:rPr lang="en-US" sz="1600" dirty="0" err="1" smtClean="0">
                <a:solidFill>
                  <a:srgbClr val="00B050"/>
                </a:solidFill>
              </a:rPr>
              <a:t>punto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 err="1" smtClean="0">
                <a:solidFill>
                  <a:srgbClr val="00B050"/>
                </a:solidFill>
              </a:rPr>
              <a:t>flotante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 err="1" smtClean="0">
                <a:solidFill>
                  <a:srgbClr val="00B050"/>
                </a:solidFill>
              </a:rPr>
              <a:t>por</a:t>
            </a:r>
            <a:r>
              <a:rPr lang="en-US" sz="1600" dirty="0" smtClean="0">
                <a:solidFill>
                  <a:srgbClr val="00B050"/>
                </a:solidFill>
              </a:rPr>
              <a:t> </a:t>
            </a:r>
            <a:r>
              <a:rPr lang="en-US" sz="1600" dirty="0" err="1" smtClean="0">
                <a:solidFill>
                  <a:srgbClr val="00B050"/>
                </a:solidFill>
              </a:rPr>
              <a:t>segundo</a:t>
            </a:r>
            <a:endParaRPr lang="en-US" sz="1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77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>
                <a:solidFill>
                  <a:schemeClr val="tx2"/>
                </a:solidFill>
              </a:rPr>
              <a:t>Algunas definiciones</a:t>
            </a:r>
            <a:endParaRPr lang="en-US" sz="40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975418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06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dirty="0">
                <a:solidFill>
                  <a:schemeClr val="tx2"/>
                </a:solidFill>
              </a:rPr>
              <a:t>Paradigmas de Programación</a:t>
            </a:r>
            <a:endParaRPr lang="es-PE" sz="3600" dirty="0">
              <a:solidFill>
                <a:schemeClr val="tx2"/>
              </a:solidFill>
            </a:endParaRP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0734451"/>
              </p:ext>
            </p:extLst>
          </p:nvPr>
        </p:nvGraphicFramePr>
        <p:xfrm>
          <a:off x="457200" y="10668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ounded Rectangle 3"/>
          <p:cNvSpPr/>
          <p:nvPr/>
        </p:nvSpPr>
        <p:spPr>
          <a:xfrm>
            <a:off x="304800" y="1447800"/>
            <a:ext cx="6400800" cy="373380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6" name="Rounded Rectangle 5"/>
          <p:cNvSpPr/>
          <p:nvPr/>
        </p:nvSpPr>
        <p:spPr>
          <a:xfrm>
            <a:off x="716719" y="4635504"/>
            <a:ext cx="857473" cy="49106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800" b="1" dirty="0" smtClean="0"/>
              <a:t>C</a:t>
            </a:r>
            <a:endParaRPr lang="es-PE" sz="1800" b="1" dirty="0"/>
          </a:p>
        </p:txBody>
      </p:sp>
      <p:sp>
        <p:nvSpPr>
          <p:cNvPr id="7" name="Rounded Rectangle 6"/>
          <p:cNvSpPr/>
          <p:nvPr/>
        </p:nvSpPr>
        <p:spPr>
          <a:xfrm>
            <a:off x="152400" y="1358660"/>
            <a:ext cx="8610600" cy="397534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8" name="Rounded Rectangle 7"/>
          <p:cNvSpPr/>
          <p:nvPr/>
        </p:nvSpPr>
        <p:spPr>
          <a:xfrm>
            <a:off x="7162801" y="4724403"/>
            <a:ext cx="1304530" cy="49106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PE" sz="1800" b="1" dirty="0" smtClean="0"/>
              <a:t>C++ / Java</a:t>
            </a:r>
            <a:endParaRPr lang="es-PE" sz="1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ST 202W - Lenguaje de Programación Estructurado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24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392767" y="1676400"/>
            <a:ext cx="5998633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56475" y="1383268"/>
            <a:ext cx="2706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800" dirty="0" smtClean="0"/>
              <a:t>Mayor nivel de abstracción</a:t>
            </a:r>
            <a:endParaRPr lang="es-PE" sz="18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75540" y="5553913"/>
            <a:ext cx="1491460" cy="593104"/>
            <a:chOff x="373855" y="2658384"/>
            <a:chExt cx="1491460" cy="593104"/>
          </a:xfrm>
        </p:grpSpPr>
        <p:sp>
          <p:nvSpPr>
            <p:cNvPr id="15" name="Rounded Rectangle 14"/>
            <p:cNvSpPr/>
            <p:nvPr/>
          </p:nvSpPr>
          <p:spPr>
            <a:xfrm>
              <a:off x="373855" y="2658384"/>
              <a:ext cx="1491460" cy="5931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ounded Rectangle 4"/>
            <p:cNvSpPr/>
            <p:nvPr/>
          </p:nvSpPr>
          <p:spPr>
            <a:xfrm>
              <a:off x="391226" y="2675755"/>
              <a:ext cx="1456718" cy="558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1800" kern="1200" dirty="0" smtClean="0"/>
                <a:t>Declarativo</a:t>
              </a:r>
              <a:endParaRPr lang="en-US" sz="1800" kern="12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3080540" y="5553913"/>
            <a:ext cx="1491460" cy="593104"/>
            <a:chOff x="373855" y="2658384"/>
            <a:chExt cx="1491460" cy="593104"/>
          </a:xfrm>
        </p:grpSpPr>
        <p:sp>
          <p:nvSpPr>
            <p:cNvPr id="18" name="Rounded Rectangle 17"/>
            <p:cNvSpPr/>
            <p:nvPr/>
          </p:nvSpPr>
          <p:spPr>
            <a:xfrm>
              <a:off x="373855" y="2658384"/>
              <a:ext cx="1491460" cy="5931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Rounded Rectangle 4"/>
            <p:cNvSpPr/>
            <p:nvPr/>
          </p:nvSpPr>
          <p:spPr>
            <a:xfrm>
              <a:off x="391226" y="2675755"/>
              <a:ext cx="1456718" cy="558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1800" kern="1200" dirty="0" smtClean="0"/>
                <a:t>Lógico</a:t>
              </a:r>
              <a:endParaRPr lang="en-US" sz="18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950470" y="5553913"/>
            <a:ext cx="1491460" cy="593104"/>
            <a:chOff x="373855" y="2658384"/>
            <a:chExt cx="1491460" cy="593104"/>
          </a:xfrm>
        </p:grpSpPr>
        <p:sp>
          <p:nvSpPr>
            <p:cNvPr id="21" name="Rounded Rectangle 20"/>
            <p:cNvSpPr/>
            <p:nvPr/>
          </p:nvSpPr>
          <p:spPr>
            <a:xfrm>
              <a:off x="373855" y="2658384"/>
              <a:ext cx="1491460" cy="5931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Rounded Rectangle 4"/>
            <p:cNvSpPr/>
            <p:nvPr/>
          </p:nvSpPr>
          <p:spPr>
            <a:xfrm>
              <a:off x="391226" y="2675755"/>
              <a:ext cx="1456718" cy="558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1800" kern="1200" dirty="0" smtClean="0"/>
                <a:t>Concurrente</a:t>
              </a:r>
              <a:endParaRPr lang="en-US" sz="1800" kern="12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985540" y="5553913"/>
            <a:ext cx="1491460" cy="593104"/>
            <a:chOff x="373855" y="2658384"/>
            <a:chExt cx="1491460" cy="593104"/>
          </a:xfrm>
        </p:grpSpPr>
        <p:sp>
          <p:nvSpPr>
            <p:cNvPr id="24" name="Rounded Rectangle 23"/>
            <p:cNvSpPr/>
            <p:nvPr/>
          </p:nvSpPr>
          <p:spPr>
            <a:xfrm>
              <a:off x="373855" y="2658384"/>
              <a:ext cx="1491460" cy="593104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/>
            <p:nvPr/>
          </p:nvSpPr>
          <p:spPr>
            <a:xfrm>
              <a:off x="391226" y="2675755"/>
              <a:ext cx="1456718" cy="5583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290" tIns="22860" rIns="34290" bIns="2286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PE" sz="1800" kern="1200" dirty="0" smtClean="0"/>
                <a:t>Funcional</a:t>
              </a:r>
              <a:endParaRPr lang="en-US" sz="1800" kern="1200" dirty="0"/>
            </a:p>
          </p:txBody>
        </p:sp>
      </p:grpSp>
      <p:sp>
        <p:nvSpPr>
          <p:cNvPr id="26" name="Rounded Rectangle 25"/>
          <p:cNvSpPr/>
          <p:nvPr/>
        </p:nvSpPr>
        <p:spPr>
          <a:xfrm>
            <a:off x="287867" y="5486400"/>
            <a:ext cx="8610600" cy="719667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28" name="TextBox 27"/>
          <p:cNvSpPr txBox="1"/>
          <p:nvPr/>
        </p:nvSpPr>
        <p:spPr>
          <a:xfrm>
            <a:off x="340357" y="5665799"/>
            <a:ext cx="701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1800" dirty="0" smtClean="0"/>
              <a:t>Otros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62269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dirty="0">
                <a:solidFill>
                  <a:schemeClr val="tx2"/>
                </a:solidFill>
              </a:rPr>
              <a:t>Un poco de historia</a:t>
            </a:r>
            <a:endParaRPr lang="en-US" sz="36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939160"/>
              </p:ext>
            </p:extLst>
          </p:nvPr>
        </p:nvGraphicFramePr>
        <p:xfrm>
          <a:off x="457200" y="13716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92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dirty="0">
                <a:solidFill>
                  <a:schemeClr val="tx2"/>
                </a:solidFill>
              </a:rPr>
              <a:t>Lenguajes de Alto Nivel</a:t>
            </a:r>
            <a:endParaRPr lang="en-US" sz="36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60946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93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dirty="0">
                <a:solidFill>
                  <a:schemeClr val="tx2"/>
                </a:solidFill>
              </a:rPr>
              <a:t>El lenguaje de Programación C</a:t>
            </a:r>
            <a:endParaRPr lang="en-US" sz="36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108333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569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 smtClean="0"/>
              <a:t>Ken Thompson y Dennis Ritchie</a:t>
            </a:r>
            <a:endParaRPr lang="en-US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792" b="679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PE" dirty="0" smtClean="0"/>
              <a:t>Creadores de UNIX y C, respectivamente.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62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3600" dirty="0">
                <a:solidFill>
                  <a:schemeClr val="tx2"/>
                </a:solidFill>
              </a:rPr>
              <a:t>El lenguaje de Programación C++</a:t>
            </a:r>
            <a:endParaRPr lang="en-US" sz="36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25813745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599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>
                <a:solidFill>
                  <a:schemeClr val="tx2"/>
                </a:solidFill>
              </a:rPr>
              <a:t>Agenda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b="1" dirty="0" smtClean="0"/>
              <a:t>Objetivos del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Logística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Introducción al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Nuestro primer programa en C++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Nuestra primera tarea en C</a:t>
            </a:r>
            <a:r>
              <a:rPr lang="en-US" sz="2800" dirty="0" smtClean="0"/>
              <a:t>++</a:t>
            </a:r>
            <a:endParaRPr lang="es-PE" sz="2800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Examen de entrada</a:t>
            </a:r>
          </a:p>
        </p:txBody>
      </p:sp>
    </p:spTree>
    <p:extLst>
      <p:ext uri="{BB962C8B-B14F-4D97-AF65-F5344CB8AC3E}">
        <p14:creationId xmlns:p14="http://schemas.microsoft.com/office/powerpoint/2010/main" val="4171877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Bjarne </a:t>
            </a:r>
            <a:r>
              <a:rPr lang="en-US" dirty="0" err="1"/>
              <a:t>Stroustrup</a:t>
            </a:r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PE" dirty="0" smtClean="0"/>
              <a:t>Creador de C++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BB78A-01B4-41F2-96B0-677A4A2828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73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>
                <a:solidFill>
                  <a:schemeClr val="tx2"/>
                </a:solidFill>
              </a:rPr>
              <a:t>Agenda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Objetivos del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Logística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Introducción al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b="1" dirty="0" smtClean="0"/>
              <a:t>Nuestro primer programa en C++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Nuestra primera tarea en C</a:t>
            </a:r>
            <a:r>
              <a:rPr lang="en-US" sz="2800" dirty="0" smtClean="0"/>
              <a:t>++</a:t>
            </a:r>
            <a:endParaRPr lang="es-PE" sz="2800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Examen de entrada</a:t>
            </a:r>
          </a:p>
        </p:txBody>
      </p:sp>
    </p:spTree>
    <p:extLst>
      <p:ext uri="{BB962C8B-B14F-4D97-AF65-F5344CB8AC3E}">
        <p14:creationId xmlns:p14="http://schemas.microsoft.com/office/powerpoint/2010/main" val="4371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tx2"/>
                </a:solidFill>
              </a:rPr>
              <a:t>Hola</a:t>
            </a:r>
            <a:r>
              <a:rPr lang="en-US" sz="3600" dirty="0">
                <a:solidFill>
                  <a:schemeClr val="tx2"/>
                </a:solidFill>
              </a:rPr>
              <a:t> </a:t>
            </a:r>
            <a:r>
              <a:rPr lang="en-US" sz="3600" dirty="0" err="1">
                <a:solidFill>
                  <a:schemeClr val="tx2"/>
                </a:solidFill>
              </a:rPr>
              <a:t>Mundo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>
            <a:no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include &lt;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#</a:t>
            </a:r>
            <a:r>
              <a:rPr lang="en-US" sz="1200" dirty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include &lt;</a:t>
            </a:r>
            <a:r>
              <a:rPr lang="en-US" sz="1200" dirty="0" err="1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cmath</a:t>
            </a:r>
            <a:r>
              <a:rPr lang="en-US" sz="1200" dirty="0" smtClean="0">
                <a:solidFill>
                  <a:srgbClr val="008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using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namespace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std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main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()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{</a:t>
            </a: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 </a:t>
            </a:r>
            <a:r>
              <a:rPr lang="en-US" sz="1200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</a:t>
            </a:r>
            <a:r>
              <a:rPr lang="en-US" sz="1200" b="1" dirty="0" err="1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Hola</a:t>
            </a:r>
            <a:r>
              <a:rPr lang="en-US" sz="1200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 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 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s-PE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 </a:t>
            </a:r>
            <a:r>
              <a:rPr lang="en-US" sz="1200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"Soy un </a:t>
            </a:r>
            <a:r>
              <a:rPr lang="en-US" sz="1200" b="1" dirty="0" err="1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programa</a:t>
            </a:r>
            <a:r>
              <a:rPr lang="en-US" sz="1200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 dirty="0" err="1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</a:t>
            </a:r>
            <a:r>
              <a:rPr lang="en-US" sz="1200" b="1" dirty="0" smtClean="0">
                <a:solidFill>
                  <a:srgbClr val="0000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C++" 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 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3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b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4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200" b="1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s-PE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b="1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sqrt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a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 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b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);</a:t>
            </a: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cout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h </a:t>
            </a: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&lt;&lt; </a:t>
            </a:r>
            <a:r>
              <a:rPr lang="en-US" sz="1200" dirty="0" err="1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endl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  </a:t>
            </a:r>
            <a:r>
              <a:rPr lang="en-US" sz="1200" b="1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return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80008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0</a:t>
            </a:r>
            <a:r>
              <a:rPr lang="en-US" sz="1200" b="1" dirty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;</a:t>
            </a: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smtClean="0">
                <a:solidFill>
                  <a:srgbClr val="FF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}</a:t>
            </a: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PE" smtClean="0"/>
              <a:t>ST 202W - Lenguaje de Programación Estructurado</a:t>
            </a:r>
            <a:endParaRPr lang="es-P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s-PE" smtClean="0"/>
              <a:t>32</a:t>
            </a:fld>
            <a:endParaRPr lang="es-PE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724400" y="1600200"/>
            <a:ext cx="434340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/* </a:t>
            </a:r>
            <a:endParaRPr lang="en-US" sz="1200" i="1" dirty="0">
              <a:solidFill>
                <a:srgbClr val="3399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es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una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libreria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estandar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para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funciones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de entrada y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salida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(input / output)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s-PE" sz="1200" dirty="0" smtClean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cmath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es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una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ibreria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estandar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para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funciones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matematicas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(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raiz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logaritmo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exponenciacion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etc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s-PE" sz="1200" dirty="0" smtClean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200" i="1" dirty="0">
              <a:solidFill>
                <a:srgbClr val="3399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‘using namespace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std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’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indica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que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utilizaremos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librerias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estandares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de C++ tales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como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iostream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o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cmath</a:t>
            </a:r>
            <a:endParaRPr lang="es-PE" sz="1200" dirty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s-PE" sz="1200" dirty="0" smtClean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‘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int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main()’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es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la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Funcion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Principal del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programa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, y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debe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retornar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el valor 0 o un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codigo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de error</a:t>
            </a:r>
            <a:endParaRPr lang="en-US" sz="1200" dirty="0" smtClean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a y b variables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enteras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 smtClean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sqrt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es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una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funcion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definida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en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&lt;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cmath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&gt;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que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calcula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la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raiz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cuadrada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de un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numero</a:t>
            </a:r>
            <a:endParaRPr lang="en-US" sz="1200" i="1" dirty="0">
              <a:solidFill>
                <a:srgbClr val="3399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endParaRPr lang="en-US" sz="1200" i="1" dirty="0" smtClean="0">
              <a:solidFill>
                <a:srgbClr val="3399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Finalmente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el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programa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retorna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0 (</a:t>
            </a:r>
            <a:r>
              <a:rPr lang="en-US" sz="1200" i="1" dirty="0" err="1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exito</a:t>
            </a: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)</a:t>
            </a:r>
            <a:endParaRPr lang="en-US" sz="1200" i="1" dirty="0">
              <a:solidFill>
                <a:srgbClr val="3399FF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None/>
            </a:pPr>
            <a:r>
              <a:rPr lang="en-US" sz="1200" i="1" dirty="0" smtClean="0">
                <a:solidFill>
                  <a:srgbClr val="3399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*/</a:t>
            </a:r>
            <a:r>
              <a:rPr lang="en-US" sz="1200" dirty="0" smtClean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200" dirty="0" smtClean="0">
              <a:solidFill>
                <a:srgbClr val="000000"/>
              </a:solidFill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  <a:p>
            <a:pPr marL="0" indent="0">
              <a:lnSpc>
                <a:spcPct val="107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s-PE" sz="1200" dirty="0" smtClean="0">
              <a:latin typeface="Consolas" panose="020B0609020204030204" pitchFamily="49" charset="0"/>
              <a:ea typeface="Times New Roman" panose="02020603050405020304" pitchFamily="18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121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>
                <a:solidFill>
                  <a:schemeClr val="tx2"/>
                </a:solidFill>
              </a:rPr>
              <a:t>Agenda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Objetivos del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Logística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Introducción al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Nuestro primer programa en C++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b="1" dirty="0" smtClean="0"/>
              <a:t>Nuestra primera tarea en C</a:t>
            </a:r>
            <a:r>
              <a:rPr lang="en-US" sz="2800" b="1" dirty="0" smtClean="0"/>
              <a:t>++</a:t>
            </a:r>
            <a:endParaRPr lang="es-PE" sz="2800" b="1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Examen de entrada</a:t>
            </a:r>
          </a:p>
        </p:txBody>
      </p:sp>
    </p:spTree>
    <p:extLst>
      <p:ext uri="{BB962C8B-B14F-4D97-AF65-F5344CB8AC3E}">
        <p14:creationId xmlns:p14="http://schemas.microsoft.com/office/powerpoint/2010/main" val="110424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>
                <a:solidFill>
                  <a:schemeClr val="tx2"/>
                </a:solidFill>
              </a:rPr>
              <a:t>Tarea #0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400" dirty="0" smtClean="0"/>
              <a:t>Instalar Visual Studio </a:t>
            </a:r>
            <a:r>
              <a:rPr lang="es-PE" sz="2400" dirty="0" err="1" smtClean="0"/>
              <a:t>Community</a:t>
            </a:r>
            <a:r>
              <a:rPr lang="es-PE" sz="2400" dirty="0" smtClean="0"/>
              <a:t> 2015 </a:t>
            </a:r>
            <a:r>
              <a:rPr lang="es-PE" sz="2400" b="1" dirty="0" smtClean="0"/>
              <a:t>y</a:t>
            </a:r>
            <a:r>
              <a:rPr lang="es-PE" sz="2400" dirty="0" smtClean="0"/>
              <a:t> </a:t>
            </a:r>
            <a:r>
              <a:rPr lang="es-PE" sz="2400" dirty="0" err="1" smtClean="0"/>
              <a:t>Dev</a:t>
            </a:r>
            <a:r>
              <a:rPr lang="es-PE" sz="2400" dirty="0" smtClean="0"/>
              <a:t>-C++ 5.11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400" dirty="0" smtClean="0"/>
              <a:t>Modificar el programa Hola Mundo para imprimir en pantalla: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 smtClean="0"/>
              <a:t>Código y nombre completo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 smtClean="0"/>
              <a:t>Con qué profesor aprobó el curso de Algoritmos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 smtClean="0"/>
              <a:t>Número de veces y profesores con los que llevó LPE anteriormente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 smtClean="0"/>
              <a:t>Lenguajes de programación e idiomas que conoce a nivel básico </a:t>
            </a:r>
            <a:r>
              <a:rPr lang="en-US" sz="2000" dirty="0" smtClean="0"/>
              <a:t>+</a:t>
            </a:r>
            <a:endParaRPr lang="es-PE" sz="2000" dirty="0" smtClean="0"/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 smtClean="0"/>
              <a:t>Alguna otra expresión o fórmula simple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400" dirty="0" smtClean="0"/>
              <a:t>Entrega vía correo electrónico hasta el </a:t>
            </a:r>
            <a:r>
              <a:rPr lang="es-PE" sz="2400" b="1" dirty="0" smtClean="0"/>
              <a:t>viernes 01</a:t>
            </a:r>
            <a:r>
              <a:rPr lang="en-US" sz="2400" b="1" dirty="0" smtClean="0"/>
              <a:t>/04 4:00pm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 smtClean="0"/>
              <a:t>Enviar únicamente archivo fuente con extensión .</a:t>
            </a:r>
            <a:r>
              <a:rPr lang="es-PE" sz="2000" dirty="0" err="1" smtClean="0"/>
              <a:t>cpp</a:t>
            </a:r>
            <a:endParaRPr lang="es-PE" sz="2000" dirty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endParaRPr lang="es-PE" sz="2000" dirty="0"/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endParaRPr lang="es-PE" sz="2000" dirty="0" smtClean="0"/>
          </a:p>
        </p:txBody>
      </p:sp>
    </p:spTree>
    <p:extLst>
      <p:ext uri="{BB962C8B-B14F-4D97-AF65-F5344CB8AC3E}">
        <p14:creationId xmlns:p14="http://schemas.microsoft.com/office/powerpoint/2010/main" val="125127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>
                <a:solidFill>
                  <a:schemeClr val="tx2"/>
                </a:solidFill>
              </a:rPr>
              <a:t>Agenda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Objetivos del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Logística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Introducción al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Nuestro primer programa en C++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Nuestra primera tarea en C</a:t>
            </a:r>
            <a:r>
              <a:rPr lang="en-US" sz="2800" dirty="0" smtClean="0"/>
              <a:t>++</a:t>
            </a:r>
            <a:endParaRPr lang="es-PE" sz="2800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b="1" dirty="0" smtClean="0"/>
              <a:t>Examen de entrada</a:t>
            </a:r>
          </a:p>
        </p:txBody>
      </p:sp>
    </p:spTree>
    <p:extLst>
      <p:ext uri="{BB962C8B-B14F-4D97-AF65-F5344CB8AC3E}">
        <p14:creationId xmlns:p14="http://schemas.microsoft.com/office/powerpoint/2010/main" val="196108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>
                <a:solidFill>
                  <a:schemeClr val="tx2"/>
                </a:solidFill>
              </a:rPr>
              <a:t>Objetivos del curso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los fundamentos de la </a:t>
            </a:r>
            <a:r>
              <a:rPr lang="es-PE" sz="2000" b="1" dirty="0"/>
              <a:t>programación estructurada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ST 202W - Lenguaje de </a:t>
            </a:r>
            <a:r>
              <a:rPr lang="es-ES" dirty="0" smtClean="0"/>
              <a:t>Programación </a:t>
            </a:r>
            <a:r>
              <a:rPr lang="es-ES" dirty="0" smtClean="0"/>
              <a:t>Estructurado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156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>
                <a:solidFill>
                  <a:schemeClr val="tx2"/>
                </a:solidFill>
              </a:rPr>
              <a:t>Objetivos del curso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los fundamentos de la </a:t>
            </a:r>
            <a:r>
              <a:rPr lang="es-PE" sz="2000" b="1" dirty="0"/>
              <a:t>programación estructurada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</a:t>
            </a:r>
            <a:r>
              <a:rPr lang="es-PE" sz="2000" dirty="0"/>
              <a:t>el </a:t>
            </a:r>
            <a:r>
              <a:rPr lang="es-PE" sz="2000" b="1" dirty="0"/>
              <a:t>lenguaje de programación C/C++ </a:t>
            </a:r>
            <a:r>
              <a:rPr lang="es-PE" sz="2000" dirty="0"/>
              <a:t>a nivel </a:t>
            </a:r>
            <a:r>
              <a:rPr lang="es-PE" sz="2000" dirty="0" smtClean="0"/>
              <a:t>intermedio</a:t>
            </a:r>
            <a:endParaRPr lang="es-PE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ST 202W - Lenguaje de </a:t>
            </a:r>
            <a:r>
              <a:rPr lang="es-ES" dirty="0" smtClean="0"/>
              <a:t>Programación </a:t>
            </a:r>
            <a:r>
              <a:rPr lang="es-ES" dirty="0" smtClean="0"/>
              <a:t>Estructurado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56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>
                <a:solidFill>
                  <a:schemeClr val="tx2"/>
                </a:solidFill>
              </a:rPr>
              <a:t>Objetivos del curso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los fundamentos de la </a:t>
            </a:r>
            <a:r>
              <a:rPr lang="es-PE" sz="2000" b="1" dirty="0"/>
              <a:t>programación estructurada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</a:t>
            </a:r>
            <a:r>
              <a:rPr lang="es-PE" sz="2000" dirty="0"/>
              <a:t>el </a:t>
            </a:r>
            <a:r>
              <a:rPr lang="es-PE" sz="2000" b="1" dirty="0"/>
              <a:t>lenguaje de programación C/C++ </a:t>
            </a:r>
            <a:r>
              <a:rPr lang="es-PE" sz="2000" dirty="0"/>
              <a:t>a nivel intermedio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e implementar </a:t>
            </a:r>
            <a:r>
              <a:rPr lang="es-PE" sz="2000" b="1" dirty="0"/>
              <a:t>algoritmos y estructuras de datos </a:t>
            </a:r>
            <a:r>
              <a:rPr lang="es-PE" sz="2000" b="1" dirty="0" smtClean="0"/>
              <a:t>clásicas</a:t>
            </a:r>
            <a:endParaRPr lang="es-PE" sz="2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ST 202W - Lenguaje de </a:t>
            </a:r>
            <a:r>
              <a:rPr lang="es-ES" dirty="0" smtClean="0"/>
              <a:t>Programación </a:t>
            </a:r>
            <a:r>
              <a:rPr lang="es-ES" dirty="0" smtClean="0"/>
              <a:t>Estructurado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027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>
                <a:solidFill>
                  <a:schemeClr val="tx2"/>
                </a:solidFill>
              </a:rPr>
              <a:t>Objetivos del curso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los fundamentos de la </a:t>
            </a:r>
            <a:r>
              <a:rPr lang="es-PE" sz="2000" b="1" dirty="0"/>
              <a:t>programación estructurada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</a:t>
            </a:r>
            <a:r>
              <a:rPr lang="es-PE" sz="2000" dirty="0"/>
              <a:t>el </a:t>
            </a:r>
            <a:r>
              <a:rPr lang="es-PE" sz="2000" b="1" dirty="0"/>
              <a:t>lenguaje de programación C/C++ </a:t>
            </a:r>
            <a:r>
              <a:rPr lang="es-PE" sz="2000" dirty="0"/>
              <a:t>a nivel intermedio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e implementar </a:t>
            </a:r>
            <a:r>
              <a:rPr lang="es-PE" sz="2000" b="1" dirty="0"/>
              <a:t>algoritmos y estructuras de datos clásicas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 smtClean="0"/>
              <a:t>Reforzar, </a:t>
            </a:r>
            <a:r>
              <a:rPr lang="es-PE" sz="2000" dirty="0"/>
              <a:t>mediante </a:t>
            </a:r>
            <a:r>
              <a:rPr lang="es-PE" sz="2000" b="1" dirty="0"/>
              <a:t>aplicaciones prácticas</a:t>
            </a:r>
            <a:r>
              <a:rPr lang="es-PE" sz="2000" dirty="0"/>
              <a:t>, lo aprendido en los cursos de: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 smtClean="0"/>
              <a:t>Geometría Analítica y Dibujo en Ingeniería – 1 ciclo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/>
              <a:t>Algebra Lineal – 2 ciclo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/>
              <a:t>Algoritmos y Estructuras de Datos – 2 ciclo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/>
              <a:t>Matemática Discreta – 3 ciclo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/>
              <a:t>Estadística y Probabilidades – 3 </a:t>
            </a:r>
            <a:r>
              <a:rPr lang="es-PE" sz="2000" dirty="0" smtClean="0"/>
              <a:t>ciclo</a:t>
            </a:r>
            <a:endParaRPr lang="es-PE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ST 202W - Lenguaje de </a:t>
            </a:r>
            <a:r>
              <a:rPr lang="es-ES" dirty="0" smtClean="0"/>
              <a:t>Programación </a:t>
            </a:r>
            <a:r>
              <a:rPr lang="es-ES" dirty="0" smtClean="0"/>
              <a:t>Estructurado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138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>
                <a:solidFill>
                  <a:schemeClr val="tx2"/>
                </a:solidFill>
              </a:rPr>
              <a:t>Objetivos del curso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los fundamentos de la </a:t>
            </a:r>
            <a:r>
              <a:rPr lang="es-PE" sz="2000" b="1" dirty="0"/>
              <a:t>programación estructurada 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</a:t>
            </a:r>
            <a:r>
              <a:rPr lang="es-PE" sz="2000" dirty="0"/>
              <a:t>el </a:t>
            </a:r>
            <a:r>
              <a:rPr lang="es-PE" sz="2000" b="1" dirty="0"/>
              <a:t>lenguaje de programación C/C++ </a:t>
            </a:r>
            <a:r>
              <a:rPr lang="es-PE" sz="2000" dirty="0"/>
              <a:t>a nivel intermedio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Aprender e implementar </a:t>
            </a:r>
            <a:r>
              <a:rPr lang="es-PE" sz="2000" b="1" dirty="0"/>
              <a:t>algoritmos y estructuras de datos clásicas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 smtClean="0"/>
              <a:t>Reforzar, </a:t>
            </a:r>
            <a:r>
              <a:rPr lang="es-PE" sz="2000" dirty="0"/>
              <a:t>mediante </a:t>
            </a:r>
            <a:r>
              <a:rPr lang="es-PE" sz="2000" b="1" dirty="0"/>
              <a:t>aplicaciones prácticas</a:t>
            </a:r>
            <a:r>
              <a:rPr lang="es-PE" sz="2000" dirty="0"/>
              <a:t>, lo aprendido en los cursos de: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 smtClean="0"/>
              <a:t>Geometría Analítica y Dibujo en Ingeniería – 1 ciclo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/>
              <a:t>Algebra Lineal – 2 ciclo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/>
              <a:t>Algoritmos y Estructuras de Datos – 2 ciclo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/>
              <a:t>Matemática Discreta – 3 ciclo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s-PE" sz="2000" dirty="0"/>
              <a:t>Estadística y Probabilidades – 3 ciclo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000" dirty="0"/>
              <a:t>Explorar </a:t>
            </a:r>
            <a:r>
              <a:rPr lang="es-PE" sz="2000" b="1" dirty="0"/>
              <a:t>aplicaciones reales </a:t>
            </a:r>
            <a:r>
              <a:rPr lang="es-PE" sz="2000" dirty="0"/>
              <a:t>en el campo profesional</a:t>
            </a:r>
            <a:endParaRPr lang="es-PE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 smtClean="0"/>
              <a:t>ST 202W - Lenguaje de </a:t>
            </a:r>
            <a:r>
              <a:rPr lang="es-ES" dirty="0" smtClean="0"/>
              <a:t>Programación </a:t>
            </a:r>
            <a:r>
              <a:rPr lang="es-ES" dirty="0" smtClean="0"/>
              <a:t>Estructurado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28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PE" sz="4000" dirty="0" smtClean="0">
                <a:solidFill>
                  <a:schemeClr val="tx2"/>
                </a:solidFill>
              </a:rPr>
              <a:t>Agenda</a:t>
            </a:r>
            <a:endParaRPr lang="es-PE" sz="4000" dirty="0">
              <a:solidFill>
                <a:schemeClr val="tx2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26/03/2016</a:t>
            </a:r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smtClean="0"/>
              <a:t>ST 202W - Lenguaje de Programación Estructurado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0BA0E-20D0-4E7C-B286-26C960A6788F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Objetivos del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b="1" dirty="0" smtClean="0"/>
              <a:t>Logística</a:t>
            </a:r>
            <a:endParaRPr lang="es-PE" sz="2800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Introducción al curso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Nuestro primer programa en C++</a:t>
            </a:r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Nuestra primera tarea en C</a:t>
            </a:r>
            <a:r>
              <a:rPr lang="en-US" sz="2800" dirty="0" smtClean="0"/>
              <a:t>++</a:t>
            </a:r>
            <a:endParaRPr lang="es-PE" sz="2800" dirty="0" smtClean="0"/>
          </a:p>
          <a:p>
            <a:pPr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s-PE" sz="2800" dirty="0" smtClean="0"/>
              <a:t>Examen de entrada</a:t>
            </a:r>
            <a:endParaRPr lang="es-PE" sz="2800" dirty="0" smtClean="0"/>
          </a:p>
        </p:txBody>
      </p:sp>
    </p:spTree>
    <p:extLst>
      <p:ext uri="{BB962C8B-B14F-4D97-AF65-F5344CB8AC3E}">
        <p14:creationId xmlns:p14="http://schemas.microsoft.com/office/powerpoint/2010/main" val="1485934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2180</Words>
  <Application>Microsoft Office PowerPoint</Application>
  <PresentationFormat>On-screen Show (4:3)</PresentationFormat>
  <Paragraphs>483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Lenguaje de Programación Estructurado</vt:lpstr>
      <vt:lpstr>Hola</vt:lpstr>
      <vt:lpstr>Agenda</vt:lpstr>
      <vt:lpstr>Objetivos del curso</vt:lpstr>
      <vt:lpstr>Objetivos del curso</vt:lpstr>
      <vt:lpstr>Objetivos del curso</vt:lpstr>
      <vt:lpstr>Objetivos del curso</vt:lpstr>
      <vt:lpstr>Objetivos del curso</vt:lpstr>
      <vt:lpstr>Agenda</vt:lpstr>
      <vt:lpstr>Recursos</vt:lpstr>
      <vt:lpstr>Recursos</vt:lpstr>
      <vt:lpstr>Sistema de Calificación ‘F’</vt:lpstr>
      <vt:lpstr>Sistema de Calificación ‘F’</vt:lpstr>
      <vt:lpstr>PowerPoint Presentation</vt:lpstr>
      <vt:lpstr>PowerPoint Presentation</vt:lpstr>
      <vt:lpstr>Agenda</vt:lpstr>
      <vt:lpstr>Introducción</vt:lpstr>
      <vt:lpstr>¿Por qué aprender a programar?</vt:lpstr>
      <vt:lpstr>PowerPoint Presentation</vt:lpstr>
      <vt:lpstr>PowerPoint Presentation</vt:lpstr>
      <vt:lpstr>PowerPoint Presentation</vt:lpstr>
      <vt:lpstr>PowerPoint Presentation</vt:lpstr>
      <vt:lpstr>Algunas definiciones</vt:lpstr>
      <vt:lpstr>Paradigmas de Programación</vt:lpstr>
      <vt:lpstr>Un poco de historia</vt:lpstr>
      <vt:lpstr>Lenguajes de Alto Nivel</vt:lpstr>
      <vt:lpstr>El lenguaje de Programación C</vt:lpstr>
      <vt:lpstr>Ken Thompson y Dennis Ritchie</vt:lpstr>
      <vt:lpstr>El lenguaje de Programación C++</vt:lpstr>
      <vt:lpstr>Bjarne Stroustrup</vt:lpstr>
      <vt:lpstr>Agenda</vt:lpstr>
      <vt:lpstr>Hola Mundo</vt:lpstr>
      <vt:lpstr>Agenda</vt:lpstr>
      <vt:lpstr>Tarea #0</vt:lpstr>
      <vt:lpstr>Agenda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2014-08-21T04:32:54Z</dcterms:created>
  <dcterms:modified xsi:type="dcterms:W3CDTF">2016-03-26T09:43:56Z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TC027879409991</vt:lpwstr>
  </property>
</Properties>
</file>